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23" autoAdjust="0"/>
  </p:normalViewPr>
  <p:slideViewPr>
    <p:cSldViewPr>
      <p:cViewPr>
        <p:scale>
          <a:sx n="102" d="100"/>
          <a:sy n="102" d="100"/>
        </p:scale>
        <p:origin x="-70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C38FE4-A38A-4D29-AC66-81AA24898BD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325B0D-1B05-4A6B-8C1B-0A83576ABF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ntheleve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nthelevel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Vishakhapatnam Steel Plant (VSP)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Andhra Pradesh ( Southern India)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Control and Monitoring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Steel Plant Blast Furnace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utilizing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FlowJams and DensFlow Devices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68199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http://www.onthelevel.com/</a:t>
            </a:r>
          </a:p>
        </p:txBody>
      </p:sp>
      <p:pic>
        <p:nvPicPr>
          <p:cNvPr id="5" name="Picture 3" descr="C:\Users\Thomas\Dropbox\Logo\logo blue on black 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1981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4648200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GTS, Inc.</a:t>
            </a:r>
          </a:p>
          <a:p>
            <a:r>
              <a:rPr lang="en-US" sz="1200" dirty="0"/>
              <a:t>PO Box 799, </a:t>
            </a:r>
            <a:endParaRPr lang="en-US" sz="1200" dirty="0" smtClean="0"/>
          </a:p>
          <a:p>
            <a:r>
              <a:rPr lang="en-US" sz="1200" dirty="0" smtClean="0"/>
              <a:t>Shalimar</a:t>
            </a:r>
            <a:r>
              <a:rPr lang="en-US" sz="1200" dirty="0"/>
              <a:t>, FL 32579 USA</a:t>
            </a:r>
          </a:p>
          <a:p>
            <a:r>
              <a:rPr lang="en-US" sz="1200" dirty="0"/>
              <a:t>Phone: 850-651-3388   </a:t>
            </a:r>
            <a:endParaRPr lang="en-US" sz="1200" dirty="0" smtClean="0"/>
          </a:p>
          <a:p>
            <a:r>
              <a:rPr lang="en-US" sz="1200" dirty="0" smtClean="0"/>
              <a:t>Fax</a:t>
            </a:r>
            <a:r>
              <a:rPr lang="en-US" sz="1200" dirty="0"/>
              <a:t>: 850-651-4777</a:t>
            </a:r>
          </a:p>
          <a:p>
            <a:r>
              <a:rPr lang="en-US" sz="1200" dirty="0"/>
              <a:t>Email: </a:t>
            </a:r>
            <a:r>
              <a:rPr lang="en-US" sz="1200" u="sng" dirty="0">
                <a:hlinkClick r:id="rId3"/>
              </a:rPr>
              <a:t>info@onthelevel.com</a:t>
            </a:r>
            <a:r>
              <a:rPr lang="en-US" sz="1200" dirty="0"/>
              <a:t>  </a:t>
            </a:r>
            <a:endParaRPr lang="en-US" sz="1200" dirty="0" smtClean="0"/>
          </a:p>
          <a:p>
            <a:r>
              <a:rPr lang="en-US" sz="1200" dirty="0" smtClean="0"/>
              <a:t>Website</a:t>
            </a:r>
            <a:r>
              <a:rPr lang="en-US" sz="1200" dirty="0"/>
              <a:t>: </a:t>
            </a:r>
            <a:r>
              <a:rPr lang="en-US" sz="1200" u="sng" dirty="0">
                <a:hlinkClick r:id="rId4"/>
              </a:rPr>
              <a:t>www.onthelevel.com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800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a new Blast Furnace, VSP awarded the package to M/s Siemens VAI who in turn off loaded the PCI package to M/s Simplex Engineering.</a:t>
            </a:r>
          </a:p>
          <a:p>
            <a:r>
              <a:rPr lang="en-US" sz="2000" dirty="0" smtClean="0"/>
              <a:t>The turnkey package was awarded to TCPL ( as per the below BOM) which included supervision for I&amp;C.</a:t>
            </a:r>
          </a:p>
          <a:p>
            <a:r>
              <a:rPr lang="en-US" sz="2000" dirty="0" smtClean="0"/>
              <a:t>FlowJam						: 70 nos.</a:t>
            </a:r>
          </a:p>
          <a:p>
            <a:r>
              <a:rPr lang="en-US" sz="2000" dirty="0" smtClean="0"/>
              <a:t>Densflow DN 100 with an evaluation unit		: 02 sets</a:t>
            </a:r>
          </a:p>
          <a:p>
            <a:r>
              <a:rPr lang="en-US" sz="2000" dirty="0" smtClean="0"/>
              <a:t>Fully wired Panel for FlowJam &amp; DensFlow		: 01 sets each</a:t>
            </a:r>
          </a:p>
          <a:p>
            <a:r>
              <a:rPr lang="en-US" sz="2000" dirty="0" smtClean="0"/>
              <a:t>Junction Box with mounting sets for Flowjam		: 68 nos.</a:t>
            </a:r>
          </a:p>
          <a:p>
            <a:r>
              <a:rPr lang="en-US" sz="2000" dirty="0" smtClean="0"/>
              <a:t>4 – core armored cable					: 14,000 meters</a:t>
            </a:r>
          </a:p>
          <a:p>
            <a:r>
              <a:rPr lang="en-US" sz="2000" dirty="0" smtClean="0"/>
              <a:t>Process adapters and counter flanges			: 68 &amp; 4 nos. 								  resp.</a:t>
            </a:r>
          </a:p>
          <a:p>
            <a:endParaRPr lang="en-US" sz="20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6909DAD1-D499-4524-A647-4AB4977B6FF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359405"/>
            <a:ext cx="5562600" cy="935995"/>
          </a:xfrm>
          <a:ln>
            <a:noFill/>
          </a:ln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Vishakhapatnam Steel Plant (VSP)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Andhra Pradesh ( Southern India)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126239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http://www.onthelevel.com/</a:t>
            </a:r>
          </a:p>
        </p:txBody>
      </p:sp>
      <p:pic>
        <p:nvPicPr>
          <p:cNvPr id="1027" name="Picture 3" descr="C:\Users\Thomas\Dropbox\Logo\logo blue on black 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981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86800" cy="3886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our factory the project team fabricated the process adapters for the FlowJams, control cabinets (completely wired), MCB, and Power supply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Perfect coordination with TCPL (sales &amp; service), Simplex, Siemens and VSP was done to ensure that the installation was completed.  The system has  been commissioned and the performance is satisfactory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Service personal visited site to co-ordinate with VSP engineers, define the location, wiring cable route etc.</a:t>
            </a:r>
          </a:p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B07A4250-EBA0-482E-BF8B-9D54418724E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096000" cy="124079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Vishakhapatnam Steel Plant (VSP)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Andhra Pradesh ( Southern India)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126239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http://www.onthelevel.com/</a:t>
            </a:r>
          </a:p>
        </p:txBody>
      </p:sp>
      <p:pic>
        <p:nvPicPr>
          <p:cNvPr id="6" name="Picture 3" descr="C:\Users\Thomas\Dropbox\Logo\logo blue on black 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981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443" y="1543581"/>
            <a:ext cx="5649114" cy="4247619"/>
          </a:xfrm>
        </p:spPr>
      </p:pic>
      <p:sp>
        <p:nvSpPr>
          <p:cNvPr id="24579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88F05945-57BB-472D-AE3A-932BFBAE2CE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Vishakhapatnam Steel Plant (VSP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Andhra Pradesh ( Southern India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26239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http://www.onthelevel.com/</a:t>
            </a:r>
          </a:p>
        </p:txBody>
      </p:sp>
      <p:pic>
        <p:nvPicPr>
          <p:cNvPr id="6" name="Picture 3" descr="C:\Users\Thomas\Dropbox\Logo\logo blue on black 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981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586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Junction Boxes for </a:t>
            </a:r>
            <a:r>
              <a:rPr lang="en-US" dirty="0" smtClean="0">
                <a:solidFill>
                  <a:schemeClr val="bg1"/>
                </a:solidFill>
              </a:rPr>
              <a:t>FlowJam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311" y="1524000"/>
            <a:ext cx="7205089" cy="4572000"/>
          </a:xfrm>
        </p:spPr>
      </p:pic>
      <p:sp>
        <p:nvSpPr>
          <p:cNvPr id="25603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FF03C7DF-0B0A-4EC5-98B6-0B3462CACDC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5715000" cy="13716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3100" dirty="0" smtClean="0">
                <a:solidFill>
                  <a:schemeClr val="bg1"/>
                </a:solidFill>
              </a:rPr>
              <a:t> Vishakhapatnam Steel Plant (VSP</a:t>
            </a:r>
            <a:r>
              <a:rPr lang="en-US" sz="3100" dirty="0" smtClean="0">
                <a:solidFill>
                  <a:schemeClr val="bg1"/>
                </a:solidFill>
              </a:rPr>
              <a:t>)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700" dirty="0" smtClean="0">
                <a:solidFill>
                  <a:schemeClr val="bg1"/>
                </a:solidFill>
              </a:rPr>
              <a:t>Andhra Pradesh ( Southern India</a:t>
            </a:r>
            <a:r>
              <a:rPr lang="en-US" sz="2700" dirty="0" smtClean="0">
                <a:solidFill>
                  <a:schemeClr val="bg1"/>
                </a:solidFill>
              </a:rPr>
              <a:t>)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29400" y="126239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http://www.onthelevel.com/</a:t>
            </a:r>
          </a:p>
        </p:txBody>
      </p:sp>
      <p:pic>
        <p:nvPicPr>
          <p:cNvPr id="6" name="Picture 3" descr="C:\Users\Thomas\Dropbox\Logo\logo blue on black 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981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096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FlowJams </a:t>
            </a:r>
            <a:r>
              <a:rPr lang="en-US" dirty="0"/>
              <a:t>installed at each </a:t>
            </a:r>
            <a:r>
              <a:rPr lang="en-US" dirty="0" smtClean="0"/>
              <a:t>Lance of </a:t>
            </a:r>
            <a:r>
              <a:rPr lang="en-US" dirty="0"/>
              <a:t>CDI of Blast Furnace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124" y="1524000"/>
            <a:ext cx="7585752" cy="4572000"/>
          </a:xfrm>
        </p:spPr>
      </p:pic>
      <p:sp>
        <p:nvSpPr>
          <p:cNvPr id="26627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BB310ADB-2523-4DCC-A8C4-A135995E691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3100" dirty="0" smtClean="0">
                <a:solidFill>
                  <a:schemeClr val="bg1"/>
                </a:solidFill>
              </a:rPr>
              <a:t>Vishakhapatnam Steel Plant (VSP</a:t>
            </a:r>
            <a:r>
              <a:rPr lang="en-US" sz="3100" dirty="0" smtClean="0">
                <a:solidFill>
                  <a:schemeClr val="bg1"/>
                </a:solidFill>
              </a:rPr>
              <a:t>)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 </a:t>
            </a:r>
            <a:r>
              <a:rPr lang="en-US" sz="2700" dirty="0" smtClean="0">
                <a:solidFill>
                  <a:schemeClr val="bg1"/>
                </a:solidFill>
              </a:rPr>
              <a:t>Andhra Pradesh ( Southern India</a:t>
            </a:r>
            <a:r>
              <a:rPr lang="en-US" sz="2700" dirty="0" smtClean="0">
                <a:solidFill>
                  <a:schemeClr val="bg1"/>
                </a:solidFill>
              </a:rPr>
              <a:t>)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29400" y="126239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http://www.onthelevel.com/</a:t>
            </a:r>
          </a:p>
        </p:txBody>
      </p:sp>
      <p:pic>
        <p:nvPicPr>
          <p:cNvPr id="6" name="Picture 3" descr="C:\Users\Thomas\Dropbox\Logo\logo blue on black 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981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096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DensFlow </a:t>
            </a:r>
            <a:r>
              <a:rPr lang="en-US" dirty="0"/>
              <a:t>installed at the main feeding line of the Blast Furnace.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9">
      <a:dk1>
        <a:sysClr val="windowText" lastClr="000000"/>
      </a:dk1>
      <a:lt1>
        <a:srgbClr val="000000"/>
      </a:lt1>
      <a:dk2>
        <a:srgbClr val="D8D8D8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127</TotalTime>
  <Words>236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Control and Monitoring  Steel Plant Blast Furnace  utilizing  FlowJams and DensFlow Devices </vt:lpstr>
      <vt:lpstr>Vishakhapatnam Steel Plant (VSP)  Andhra Pradesh ( Southern India)</vt:lpstr>
      <vt:lpstr>Vishakhapatnam Steel Plant (VSP) Andhra Pradesh ( Southern India)</vt:lpstr>
      <vt:lpstr>Vishakhapatnam Steel Plant (VSP)  Andhra Pradesh ( Southern India)</vt:lpstr>
      <vt:lpstr>  Vishakhapatnam Steel Plant (VSP)  Andhra Pradesh ( Southern India)</vt:lpstr>
      <vt:lpstr>  Vishakhapatnam Steel Plant (VSP)  Andhra Pradesh ( Southern India)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Vishakhapatnam Steel Plant (VSP) Andhra Pradesh ( Southern India)</dc:title>
  <dc:creator>Sinha</dc:creator>
  <cp:lastModifiedBy>Thomas Hensley</cp:lastModifiedBy>
  <cp:revision>15</cp:revision>
  <dcterms:created xsi:type="dcterms:W3CDTF">2015-06-23T04:46:52Z</dcterms:created>
  <dcterms:modified xsi:type="dcterms:W3CDTF">2015-07-02T15:31:20Z</dcterms:modified>
</cp:coreProperties>
</file>