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6.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9.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20.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1.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2.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3.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4.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5.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6.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7.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8.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9.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30.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31.xml" ContentType="application/vnd.openxmlformats-officedocument.theme+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33.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4.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 id="2147484497" r:id="rId2"/>
    <p:sldMasterId id="2147484506" r:id="rId3"/>
    <p:sldMasterId id="2147484515" r:id="rId4"/>
    <p:sldMasterId id="2147484524" r:id="rId5"/>
    <p:sldMasterId id="2147484537" r:id="rId6"/>
    <p:sldMasterId id="2147484550" r:id="rId7"/>
    <p:sldMasterId id="2147484563" r:id="rId8"/>
    <p:sldMasterId id="2147484576" r:id="rId9"/>
    <p:sldMasterId id="2147484589" r:id="rId10"/>
    <p:sldMasterId id="2147484602" r:id="rId11"/>
    <p:sldMasterId id="2147484615" r:id="rId12"/>
    <p:sldMasterId id="2147484628" r:id="rId13"/>
    <p:sldMasterId id="2147484641" r:id="rId14"/>
    <p:sldMasterId id="2147484654" r:id="rId15"/>
    <p:sldMasterId id="2147484667" r:id="rId16"/>
    <p:sldMasterId id="2147484680" r:id="rId17"/>
    <p:sldMasterId id="2147484693" r:id="rId18"/>
    <p:sldMasterId id="2147484706" r:id="rId19"/>
    <p:sldMasterId id="2147484719" r:id="rId20"/>
    <p:sldMasterId id="2147484732" r:id="rId21"/>
    <p:sldMasterId id="2147484745" r:id="rId22"/>
    <p:sldMasterId id="2147484758" r:id="rId23"/>
    <p:sldMasterId id="2147484771" r:id="rId24"/>
    <p:sldMasterId id="2147484784" r:id="rId25"/>
    <p:sldMasterId id="2147484797" r:id="rId26"/>
    <p:sldMasterId id="2147484810" r:id="rId27"/>
    <p:sldMasterId id="2147484819" r:id="rId28"/>
    <p:sldMasterId id="2147484828" r:id="rId29"/>
    <p:sldMasterId id="2147484837" r:id="rId30"/>
    <p:sldMasterId id="2147484846" r:id="rId31"/>
    <p:sldMasterId id="2147484855" r:id="rId32"/>
    <p:sldMasterId id="2147484864" r:id="rId33"/>
    <p:sldMasterId id="2147484873" r:id="rId34"/>
    <p:sldMasterId id="2147484882" r:id="rId35"/>
  </p:sldMasterIdLst>
  <p:notesMasterIdLst>
    <p:notesMasterId r:id="rId108"/>
  </p:notesMasterIdLst>
  <p:sldIdLst>
    <p:sldId id="476" r:id="rId36"/>
    <p:sldId id="564" r:id="rId37"/>
    <p:sldId id="480" r:id="rId38"/>
    <p:sldId id="481" r:id="rId39"/>
    <p:sldId id="482" r:id="rId40"/>
    <p:sldId id="518" r:id="rId41"/>
    <p:sldId id="566" r:id="rId42"/>
    <p:sldId id="567" r:id="rId43"/>
    <p:sldId id="519" r:id="rId44"/>
    <p:sldId id="520" r:id="rId45"/>
    <p:sldId id="521" r:id="rId46"/>
    <p:sldId id="522" r:id="rId47"/>
    <p:sldId id="523" r:id="rId48"/>
    <p:sldId id="524" r:id="rId49"/>
    <p:sldId id="526" r:id="rId50"/>
    <p:sldId id="525" r:id="rId51"/>
    <p:sldId id="494" r:id="rId52"/>
    <p:sldId id="528" r:id="rId53"/>
    <p:sldId id="529" r:id="rId54"/>
    <p:sldId id="530" r:id="rId55"/>
    <p:sldId id="488" r:id="rId56"/>
    <p:sldId id="489" r:id="rId57"/>
    <p:sldId id="490" r:id="rId58"/>
    <p:sldId id="487" r:id="rId59"/>
    <p:sldId id="495" r:id="rId60"/>
    <p:sldId id="527" r:id="rId61"/>
    <p:sldId id="473" r:id="rId62"/>
    <p:sldId id="483" r:id="rId63"/>
    <p:sldId id="484" r:id="rId64"/>
    <p:sldId id="503" r:id="rId65"/>
    <p:sldId id="501" r:id="rId66"/>
    <p:sldId id="531" r:id="rId67"/>
    <p:sldId id="532" r:id="rId68"/>
    <p:sldId id="533" r:id="rId69"/>
    <p:sldId id="568" r:id="rId70"/>
    <p:sldId id="534" r:id="rId71"/>
    <p:sldId id="535" r:id="rId72"/>
    <p:sldId id="536" r:id="rId73"/>
    <p:sldId id="537" r:id="rId74"/>
    <p:sldId id="538" r:id="rId75"/>
    <p:sldId id="539" r:id="rId76"/>
    <p:sldId id="540" r:id="rId77"/>
    <p:sldId id="541" r:id="rId78"/>
    <p:sldId id="542" r:id="rId79"/>
    <p:sldId id="543" r:id="rId80"/>
    <p:sldId id="544" r:id="rId81"/>
    <p:sldId id="545" r:id="rId82"/>
    <p:sldId id="546" r:id="rId83"/>
    <p:sldId id="547" r:id="rId84"/>
    <p:sldId id="548" r:id="rId85"/>
    <p:sldId id="549" r:id="rId86"/>
    <p:sldId id="550" r:id="rId87"/>
    <p:sldId id="551" r:id="rId88"/>
    <p:sldId id="552" r:id="rId89"/>
    <p:sldId id="553" r:id="rId90"/>
    <p:sldId id="554" r:id="rId91"/>
    <p:sldId id="555" r:id="rId92"/>
    <p:sldId id="556" r:id="rId93"/>
    <p:sldId id="557" r:id="rId94"/>
    <p:sldId id="558" r:id="rId95"/>
    <p:sldId id="559" r:id="rId96"/>
    <p:sldId id="560" r:id="rId97"/>
    <p:sldId id="561" r:id="rId98"/>
    <p:sldId id="562" r:id="rId99"/>
    <p:sldId id="563" r:id="rId100"/>
    <p:sldId id="407" r:id="rId101"/>
    <p:sldId id="491" r:id="rId102"/>
    <p:sldId id="496" r:id="rId103"/>
    <p:sldId id="497" r:id="rId104"/>
    <p:sldId id="504" r:id="rId105"/>
    <p:sldId id="505" r:id="rId106"/>
    <p:sldId id="506" r:id="rId107"/>
  </p:sldIdLst>
  <p:sldSz cx="9144000" cy="6858000" type="screen4x3"/>
  <p:notesSz cx="6797675" cy="9874250"/>
  <p:defaultTextStyle>
    <a:defPPr>
      <a:defRPr lang="en-GB"/>
    </a:defPPr>
    <a:lvl1pPr algn="l" rtl="0" fontAlgn="base">
      <a:spcBef>
        <a:spcPct val="0"/>
      </a:spcBef>
      <a:spcAft>
        <a:spcPct val="0"/>
      </a:spcAft>
      <a:defRPr sz="32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32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32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32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32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32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32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32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32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47"/>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90D"/>
    <a:srgbClr val="669900"/>
    <a:srgbClr val="4D4D4D"/>
    <a:srgbClr val="0000FF"/>
    <a:srgbClr val="CC00FF"/>
    <a:srgbClr val="FFFF99"/>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5" autoAdjust="0"/>
    <p:restoredTop sz="94746" autoAdjust="0"/>
  </p:normalViewPr>
  <p:slideViewPr>
    <p:cSldViewPr snapToGrid="0">
      <p:cViewPr varScale="1">
        <p:scale>
          <a:sx n="95" d="100"/>
          <a:sy n="95" d="100"/>
        </p:scale>
        <p:origin x="-97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7.xml"/><Relationship Id="rId47" Type="http://schemas.openxmlformats.org/officeDocument/2006/relationships/slide" Target="slides/slide12.xml"/><Relationship Id="rId63" Type="http://schemas.openxmlformats.org/officeDocument/2006/relationships/slide" Target="slides/slide28.xml"/><Relationship Id="rId68" Type="http://schemas.openxmlformats.org/officeDocument/2006/relationships/slide" Target="slides/slide33.xml"/><Relationship Id="rId84" Type="http://schemas.openxmlformats.org/officeDocument/2006/relationships/slide" Target="slides/slide49.xml"/><Relationship Id="rId89" Type="http://schemas.openxmlformats.org/officeDocument/2006/relationships/slide" Target="slides/slide54.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slide" Target="slides/slide7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slide" Target="slides/slide10.xml"/><Relationship Id="rId53" Type="http://schemas.openxmlformats.org/officeDocument/2006/relationships/slide" Target="slides/slide18.xml"/><Relationship Id="rId58" Type="http://schemas.openxmlformats.org/officeDocument/2006/relationships/slide" Target="slides/slide23.xml"/><Relationship Id="rId66" Type="http://schemas.openxmlformats.org/officeDocument/2006/relationships/slide" Target="slides/slide31.xml"/><Relationship Id="rId74" Type="http://schemas.openxmlformats.org/officeDocument/2006/relationships/slide" Target="slides/slide39.xml"/><Relationship Id="rId79" Type="http://schemas.openxmlformats.org/officeDocument/2006/relationships/slide" Target="slides/slide44.xml"/><Relationship Id="rId87" Type="http://schemas.openxmlformats.org/officeDocument/2006/relationships/slide" Target="slides/slide52.xml"/><Relationship Id="rId102" Type="http://schemas.openxmlformats.org/officeDocument/2006/relationships/slide" Target="slides/slide67.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6.xml"/><Relationship Id="rId82" Type="http://schemas.openxmlformats.org/officeDocument/2006/relationships/slide" Target="slides/slide47.xml"/><Relationship Id="rId90" Type="http://schemas.openxmlformats.org/officeDocument/2006/relationships/slide" Target="slides/slide55.xml"/><Relationship Id="rId95" Type="http://schemas.openxmlformats.org/officeDocument/2006/relationships/slide" Target="slides/slide6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69" Type="http://schemas.openxmlformats.org/officeDocument/2006/relationships/slide" Target="slides/slide34.xml"/><Relationship Id="rId77" Type="http://schemas.openxmlformats.org/officeDocument/2006/relationships/slide" Target="slides/slide42.xml"/><Relationship Id="rId100" Type="http://schemas.openxmlformats.org/officeDocument/2006/relationships/slide" Target="slides/slide65.xml"/><Relationship Id="rId105" Type="http://schemas.openxmlformats.org/officeDocument/2006/relationships/slide" Target="slides/slide70.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80" Type="http://schemas.openxmlformats.org/officeDocument/2006/relationships/slide" Target="slides/slide45.xml"/><Relationship Id="rId85" Type="http://schemas.openxmlformats.org/officeDocument/2006/relationships/slide" Target="slides/slide50.xml"/><Relationship Id="rId93" Type="http://schemas.openxmlformats.org/officeDocument/2006/relationships/slide" Target="slides/slide58.xml"/><Relationship Id="rId98"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103" Type="http://schemas.openxmlformats.org/officeDocument/2006/relationships/slide" Target="slides/slide68.xml"/><Relationship Id="rId108"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slide" Target="slides/slide40.xml"/><Relationship Id="rId83" Type="http://schemas.openxmlformats.org/officeDocument/2006/relationships/slide" Target="slides/slide48.xml"/><Relationship Id="rId88" Type="http://schemas.openxmlformats.org/officeDocument/2006/relationships/slide" Target="slides/slide53.xml"/><Relationship Id="rId91" Type="http://schemas.openxmlformats.org/officeDocument/2006/relationships/slide" Target="slides/slide56.xml"/><Relationship Id="rId96" Type="http://schemas.openxmlformats.org/officeDocument/2006/relationships/slide" Target="slides/slide61.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106" Type="http://schemas.openxmlformats.org/officeDocument/2006/relationships/slide" Target="slides/slide7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slide" Target="slides/slide38.xml"/><Relationship Id="rId78" Type="http://schemas.openxmlformats.org/officeDocument/2006/relationships/slide" Target="slides/slide43.xml"/><Relationship Id="rId81" Type="http://schemas.openxmlformats.org/officeDocument/2006/relationships/slide" Target="slides/slide46.xml"/><Relationship Id="rId86" Type="http://schemas.openxmlformats.org/officeDocument/2006/relationships/slide" Target="slides/slide51.xml"/><Relationship Id="rId94" Type="http://schemas.openxmlformats.org/officeDocument/2006/relationships/slide" Target="slides/slide59.xml"/><Relationship Id="rId99" Type="http://schemas.openxmlformats.org/officeDocument/2006/relationships/slide" Target="slides/slide64.xml"/><Relationship Id="rId101" Type="http://schemas.openxmlformats.org/officeDocument/2006/relationships/slide" Target="slides/slide6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4.xml"/><Relationship Id="rId109" Type="http://schemas.openxmlformats.org/officeDocument/2006/relationships/presProps" Target="presProps.xml"/><Relationship Id="rId34" Type="http://schemas.openxmlformats.org/officeDocument/2006/relationships/slideMaster" Target="slideMasters/slideMaster34.xml"/><Relationship Id="rId50" Type="http://schemas.openxmlformats.org/officeDocument/2006/relationships/slide" Target="slides/slide15.xml"/><Relationship Id="rId55" Type="http://schemas.openxmlformats.org/officeDocument/2006/relationships/slide" Target="slides/slide20.xml"/><Relationship Id="rId76" Type="http://schemas.openxmlformats.org/officeDocument/2006/relationships/slide" Target="slides/slide41.xml"/><Relationship Id="rId97" Type="http://schemas.openxmlformats.org/officeDocument/2006/relationships/slide" Target="slides/slide62.xml"/><Relationship Id="rId104"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36.xml"/><Relationship Id="rId9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4037" tIns="47018" rIns="94037" bIns="47018"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97283"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4037" tIns="47018" rIns="94037" bIns="47018"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p:spPr>
      </p:sp>
      <p:sp>
        <p:nvSpPr>
          <p:cNvPr id="97285" name="Rectangle 5"/>
          <p:cNvSpPr>
            <a:spLocks noGrp="1" noChangeArrowheads="1"/>
          </p:cNvSpPr>
          <p:nvPr>
            <p:ph type="body" sz="quarter" idx="3"/>
          </p:nvPr>
        </p:nvSpPr>
        <p:spPr bwMode="auto">
          <a:xfrm>
            <a:off x="681038" y="4691063"/>
            <a:ext cx="5437187" cy="4443412"/>
          </a:xfrm>
          <a:prstGeom prst="rect">
            <a:avLst/>
          </a:prstGeom>
          <a:noFill/>
          <a:ln w="9525">
            <a:noFill/>
            <a:miter lim="800000"/>
            <a:headEnd/>
            <a:tailEnd/>
          </a:ln>
          <a:effectLst/>
        </p:spPr>
        <p:txBody>
          <a:bodyPr vert="horz" wrap="square" lIns="94037" tIns="47018" rIns="94037" bIns="470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7286"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4037" tIns="47018" rIns="94037" bIns="47018"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97287"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4037" tIns="47018" rIns="94037" bIns="47018" numCol="1" anchor="b" anchorCtr="0" compatLnSpc="1">
            <a:prstTxWarp prst="textNoShape">
              <a:avLst/>
            </a:prstTxWarp>
          </a:bodyPr>
          <a:lstStyle>
            <a:lvl1pPr algn="r">
              <a:defRPr sz="1200">
                <a:latin typeface="Arial" charset="0"/>
                <a:cs typeface="Arial" charset="0"/>
              </a:defRPr>
            </a:lvl1pPr>
          </a:lstStyle>
          <a:p>
            <a:pPr>
              <a:defRPr/>
            </a:pPr>
            <a:fld id="{0537AC94-8E58-47FB-BF34-F78980DE5AE8}" type="slidenum">
              <a:rPr lang="he-IL"/>
              <a:pPr>
                <a:defRPr/>
              </a:pPr>
              <a:t>‹#›</a:t>
            </a:fld>
            <a:endParaRPr lang="en-US"/>
          </a:p>
        </p:txBody>
      </p:sp>
    </p:spTree>
    <p:extLst>
      <p:ext uri="{BB962C8B-B14F-4D97-AF65-F5344CB8AC3E}">
        <p14:creationId xmlns:p14="http://schemas.microsoft.com/office/powerpoint/2010/main" val="1420080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47109"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434E1A-9222-4EBE-AAF8-9FA4C9FDFD6B}"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5325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7BEC66-0747-4CEF-9A0C-F11C77CC8701}"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4301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0EEC5-F2E9-43F1-86E3-66D04D2D01CE}"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A99D1ED-FBE6-4183-B861-ABF4213E0EF1}" type="slidenum">
              <a:rPr lang="he-IL" smtClean="0">
                <a:latin typeface="Arial" pitchFamily="34" charset="0"/>
                <a:cs typeface="Arial" pitchFamily="34" charset="0"/>
              </a:rPr>
              <a:pPr/>
              <a:t>25</a:t>
            </a:fld>
            <a:endParaRPr lang="en-US" smtClean="0">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a:xfrm>
            <a:off x="935038" y="741363"/>
            <a:ext cx="4932362" cy="3700462"/>
          </a:xfrm>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D331252-34E1-4201-8A6E-7CFF3495A512}" type="slidenum">
              <a:rPr lang="he-IL" smtClean="0">
                <a:latin typeface="Arial" pitchFamily="34" charset="0"/>
                <a:cs typeface="Arial" pitchFamily="34" charset="0"/>
              </a:rPr>
              <a:pPr/>
              <a:t>26</a:t>
            </a:fld>
            <a:endParaRPr lang="en-US" smtClean="0">
              <a:latin typeface="Arial" pitchFamily="34" charset="0"/>
              <a:cs typeface="Arial" pitchFamily="34" charset="0"/>
            </a:endParaRPr>
          </a:p>
        </p:txBody>
      </p:sp>
      <p:sp>
        <p:nvSpPr>
          <p:cNvPr id="87043" name="Rectangle 7"/>
          <p:cNvSpPr txBox="1">
            <a:spLocks noGrp="1" noChangeArrowheads="1"/>
          </p:cNvSpPr>
          <p:nvPr/>
        </p:nvSpPr>
        <p:spPr bwMode="auto">
          <a:xfrm>
            <a:off x="3850443" y="9378824"/>
            <a:ext cx="2945659" cy="493713"/>
          </a:xfrm>
          <a:prstGeom prst="rect">
            <a:avLst/>
          </a:prstGeom>
          <a:noFill/>
          <a:ln w="9525">
            <a:noFill/>
            <a:miter lim="800000"/>
            <a:headEnd/>
            <a:tailEnd/>
          </a:ln>
        </p:spPr>
        <p:txBody>
          <a:bodyPr anchor="b"/>
          <a:lstStyle/>
          <a:p>
            <a:pPr algn="r"/>
            <a:fld id="{B90C70E5-E1AE-467B-B1E8-EE28BDCC79C5}" type="slidenum">
              <a:rPr lang="he-IL" sz="1200">
                <a:latin typeface="Arial" pitchFamily="34" charset="0"/>
                <a:cs typeface="Arial" pitchFamily="34" charset="0"/>
              </a:rPr>
              <a:pPr algn="r"/>
              <a:t>26</a:t>
            </a:fld>
            <a:endParaRPr lang="en-US" sz="1200">
              <a:latin typeface="Arial" pitchFamily="34" charset="0"/>
              <a:cs typeface="Arial" pitchFamily="34" charset="0"/>
            </a:endParaRPr>
          </a:p>
        </p:txBody>
      </p:sp>
      <p:sp>
        <p:nvSpPr>
          <p:cNvPr id="87044" name="Rectangle 2"/>
          <p:cNvSpPr>
            <a:spLocks noGrp="1" noRot="1" noChangeAspect="1" noChangeArrowheads="1" noTextEdit="1"/>
          </p:cNvSpPr>
          <p:nvPr>
            <p:ph type="sldImg"/>
          </p:nvPr>
        </p:nvSpPr>
        <p:spPr>
          <a:xfrm>
            <a:off x="935038" y="741363"/>
            <a:ext cx="4932362" cy="3700462"/>
          </a:xfrm>
          <a:ln/>
        </p:spPr>
      </p:sp>
      <p:sp>
        <p:nvSpPr>
          <p:cNvPr id="8704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D331252-34E1-4201-8A6E-7CFF3495A512}" type="slidenum">
              <a:rPr lang="he-IL" smtClean="0">
                <a:latin typeface="Arial" pitchFamily="34" charset="0"/>
                <a:cs typeface="Arial" pitchFamily="34" charset="0"/>
              </a:rPr>
              <a:pPr/>
              <a:t>27</a:t>
            </a:fld>
            <a:endParaRPr lang="en-US" smtClean="0">
              <a:latin typeface="Arial" pitchFamily="34" charset="0"/>
              <a:cs typeface="Arial" pitchFamily="34" charset="0"/>
            </a:endParaRPr>
          </a:p>
        </p:txBody>
      </p:sp>
      <p:sp>
        <p:nvSpPr>
          <p:cNvPr id="87043" name="Rectangle 7"/>
          <p:cNvSpPr txBox="1">
            <a:spLocks noGrp="1" noChangeArrowheads="1"/>
          </p:cNvSpPr>
          <p:nvPr/>
        </p:nvSpPr>
        <p:spPr bwMode="auto">
          <a:xfrm>
            <a:off x="3850443" y="9378824"/>
            <a:ext cx="2945659" cy="493713"/>
          </a:xfrm>
          <a:prstGeom prst="rect">
            <a:avLst/>
          </a:prstGeom>
          <a:noFill/>
          <a:ln w="9525">
            <a:noFill/>
            <a:miter lim="800000"/>
            <a:headEnd/>
            <a:tailEnd/>
          </a:ln>
        </p:spPr>
        <p:txBody>
          <a:bodyPr anchor="b"/>
          <a:lstStyle/>
          <a:p>
            <a:pPr algn="r"/>
            <a:fld id="{B90C70E5-E1AE-467B-B1E8-EE28BDCC79C5}" type="slidenum">
              <a:rPr lang="he-IL" sz="1200">
                <a:latin typeface="Arial" pitchFamily="34" charset="0"/>
                <a:cs typeface="Arial" pitchFamily="34" charset="0"/>
              </a:rPr>
              <a:pPr algn="r"/>
              <a:t>27</a:t>
            </a:fld>
            <a:endParaRPr lang="en-US" sz="1200">
              <a:latin typeface="Arial" pitchFamily="34" charset="0"/>
              <a:cs typeface="Arial" pitchFamily="34" charset="0"/>
            </a:endParaRPr>
          </a:p>
        </p:txBody>
      </p:sp>
      <p:sp>
        <p:nvSpPr>
          <p:cNvPr id="87044" name="Rectangle 2"/>
          <p:cNvSpPr>
            <a:spLocks noGrp="1" noRot="1" noChangeAspect="1" noChangeArrowheads="1" noTextEdit="1"/>
          </p:cNvSpPr>
          <p:nvPr>
            <p:ph type="sldImg"/>
          </p:nvPr>
        </p:nvSpPr>
        <p:spPr>
          <a:xfrm>
            <a:off x="935038" y="741363"/>
            <a:ext cx="4932362" cy="3700462"/>
          </a:xfrm>
          <a:ln/>
        </p:spPr>
      </p:sp>
      <p:sp>
        <p:nvSpPr>
          <p:cNvPr id="8704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smtClean="0"/>
          </a:p>
        </p:txBody>
      </p:sp>
      <p:sp>
        <p:nvSpPr>
          <p:cNvPr id="440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33737" indent="-282207" algn="l" rtl="0">
              <a:defRPr>
                <a:solidFill>
                  <a:schemeClr val="tx1"/>
                </a:solidFill>
                <a:latin typeface="Calibri" pitchFamily="34" charset="0"/>
              </a:defRPr>
            </a:lvl2pPr>
            <a:lvl3pPr marL="1128827" indent="-225765" algn="l" rtl="0">
              <a:defRPr>
                <a:solidFill>
                  <a:schemeClr val="tx1"/>
                </a:solidFill>
                <a:latin typeface="Calibri" pitchFamily="34" charset="0"/>
              </a:defRPr>
            </a:lvl3pPr>
            <a:lvl4pPr marL="1580358" indent="-225765" algn="l" rtl="0">
              <a:defRPr>
                <a:solidFill>
                  <a:schemeClr val="tx1"/>
                </a:solidFill>
                <a:latin typeface="Calibri" pitchFamily="34" charset="0"/>
              </a:defRPr>
            </a:lvl4pPr>
            <a:lvl5pPr marL="2031888" indent="-225765" algn="l" rtl="0">
              <a:defRPr>
                <a:solidFill>
                  <a:schemeClr val="tx1"/>
                </a:solidFill>
                <a:latin typeface="Calibri" pitchFamily="34" charset="0"/>
              </a:defRPr>
            </a:lvl5pPr>
            <a:lvl6pPr marL="2483419" indent="-225765" fontAlgn="base">
              <a:spcBef>
                <a:spcPct val="0"/>
              </a:spcBef>
              <a:spcAft>
                <a:spcPct val="0"/>
              </a:spcAft>
              <a:defRPr>
                <a:solidFill>
                  <a:schemeClr val="tx1"/>
                </a:solidFill>
                <a:latin typeface="Calibri" pitchFamily="34" charset="0"/>
              </a:defRPr>
            </a:lvl6pPr>
            <a:lvl7pPr marL="2934950" indent="-225765" fontAlgn="base">
              <a:spcBef>
                <a:spcPct val="0"/>
              </a:spcBef>
              <a:spcAft>
                <a:spcPct val="0"/>
              </a:spcAft>
              <a:defRPr>
                <a:solidFill>
                  <a:schemeClr val="tx1"/>
                </a:solidFill>
                <a:latin typeface="Calibri" pitchFamily="34" charset="0"/>
              </a:defRPr>
            </a:lvl7pPr>
            <a:lvl8pPr marL="3386480" indent="-225765" fontAlgn="base">
              <a:spcBef>
                <a:spcPct val="0"/>
              </a:spcBef>
              <a:spcAft>
                <a:spcPct val="0"/>
              </a:spcAft>
              <a:defRPr>
                <a:solidFill>
                  <a:schemeClr val="tx1"/>
                </a:solidFill>
                <a:latin typeface="Calibri" pitchFamily="34" charset="0"/>
              </a:defRPr>
            </a:lvl8pPr>
            <a:lvl9pPr marL="3838011" indent="-225765"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629407F5-E390-4DE9-8D8A-D5FD6EAF6467}" type="slidenum">
              <a:rPr lang="en-US"/>
              <a:pPr algn="r" fontAlgn="base">
                <a:spcBef>
                  <a:spcPct val="0"/>
                </a:spcBef>
                <a:spcAft>
                  <a:spcPct val="0"/>
                </a:spcAft>
                <a:defRPr/>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CABE65-585F-44AE-B19D-4D16CFD86C9A}"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50443" y="9378824"/>
            <a:ext cx="2945659" cy="493713"/>
          </a:xfrm>
          <a:prstGeom prst="rect">
            <a:avLst/>
          </a:prstGeom>
          <a:noFill/>
          <a:ln w="9525">
            <a:noFill/>
            <a:miter lim="800000"/>
            <a:headEnd/>
            <a:tailEnd/>
          </a:ln>
        </p:spPr>
        <p:txBody>
          <a:bodyPr anchor="b"/>
          <a:lstStyle/>
          <a:p>
            <a:pPr algn="r"/>
            <a:fld id="{304F7E39-D374-4117-8E40-038E0A8F9814}" type="slidenum">
              <a:rPr lang="ar-SA" sz="1200"/>
              <a:pPr algn="r"/>
              <a:t>30</a:t>
            </a:fld>
            <a:endParaRPr lang="en-US" sz="1200"/>
          </a:p>
        </p:txBody>
      </p:sp>
      <p:sp>
        <p:nvSpPr>
          <p:cNvPr id="87043" name="Rectangle 2"/>
          <p:cNvSpPr>
            <a:spLocks noGrp="1" noRot="1" noChangeAspect="1" noChangeArrowheads="1" noTextEdit="1"/>
          </p:cNvSpPr>
          <p:nvPr>
            <p:ph type="sldImg"/>
          </p:nvPr>
        </p:nvSpPr>
        <p:spPr bwMode="auto">
          <a:xfrm>
            <a:off x="935038" y="741363"/>
            <a:ext cx="4932362" cy="3700462"/>
          </a:xfrm>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BF96A64-0C38-461E-A449-4E20626E059F}" type="slidenum">
              <a:rPr lang="he-IL" smtClean="0">
                <a:solidFill>
                  <a:prstClr val="black"/>
                </a:solidFill>
                <a:latin typeface="Arial" pitchFamily="34" charset="0"/>
                <a:cs typeface="Arial" pitchFamily="34" charset="0"/>
              </a:rPr>
              <a:pPr/>
              <a:t>35</a:t>
            </a:fld>
            <a:endParaRPr lang="en-US" smtClean="0">
              <a:solidFill>
                <a:prstClr val="black"/>
              </a:solidFill>
              <a:latin typeface="Arial" pitchFamily="34" charset="0"/>
              <a:cs typeface="Arial" pitchFamily="34" charset="0"/>
            </a:endParaRPr>
          </a:p>
        </p:txBody>
      </p:sp>
      <p:sp>
        <p:nvSpPr>
          <p:cNvPr id="88067"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4037" tIns="47018" rIns="94037" bIns="47018" anchor="b"/>
          <a:lstStyle/>
          <a:p>
            <a:pPr algn="r"/>
            <a:fld id="{51CFF396-C2D4-44EA-99BA-4668AD463F78}" type="slidenum">
              <a:rPr lang="he-IL" sz="1200">
                <a:solidFill>
                  <a:prstClr val="black"/>
                </a:solidFill>
                <a:latin typeface="Arial" pitchFamily="34" charset="0"/>
                <a:cs typeface="Arial" pitchFamily="34" charset="0"/>
              </a:rPr>
              <a:pPr algn="r"/>
              <a:t>35</a:t>
            </a:fld>
            <a:endParaRPr lang="en-US" sz="1200">
              <a:solidFill>
                <a:prstClr val="black"/>
              </a:solidFill>
              <a:latin typeface="Arial" pitchFamily="34" charset="0"/>
              <a:cs typeface="Arial" pitchFamily="34" charset="0"/>
            </a:endParaRPr>
          </a:p>
        </p:txBody>
      </p:sp>
      <p:sp>
        <p:nvSpPr>
          <p:cNvPr id="88068" name="Rectangle 2"/>
          <p:cNvSpPr>
            <a:spLocks noGrp="1" noRot="1" noChangeAspect="1" noChangeArrowheads="1" noTextEdit="1"/>
          </p:cNvSpPr>
          <p:nvPr>
            <p:ph type="sldImg"/>
          </p:nvPr>
        </p:nvSpPr>
        <p:spPr>
          <a:xfrm>
            <a:off x="935038" y="741363"/>
            <a:ext cx="4932362" cy="3700462"/>
          </a:xfrm>
          <a:ln/>
        </p:spPr>
      </p:sp>
      <p:sp>
        <p:nvSpPr>
          <p:cNvPr id="8806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A99D1ED-FBE6-4183-B861-ABF4213E0EF1}" type="slidenum">
              <a:rPr lang="he-IL" smtClean="0">
                <a:solidFill>
                  <a:prstClr val="black"/>
                </a:solidFill>
                <a:latin typeface="Arial" pitchFamily="34" charset="0"/>
                <a:cs typeface="Arial" pitchFamily="34" charset="0"/>
              </a:rPr>
              <a:pPr/>
              <a:t>2</a:t>
            </a:fld>
            <a:endParaRPr lang="en-US" smtClean="0">
              <a:solidFill>
                <a:prstClr val="black"/>
              </a:solidFill>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a:xfrm>
            <a:off x="935038" y="741363"/>
            <a:ext cx="4932362" cy="3700462"/>
          </a:xfrm>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44BDF271-3B94-4B3F-8B99-1FB55A5E6525}" type="slidenum">
              <a:rPr lang="he-IL" sz="1200">
                <a:solidFill>
                  <a:srgbClr val="000000"/>
                </a:solidFill>
                <a:latin typeface="Arial" charset="0"/>
                <a:cs typeface="Arial" charset="0"/>
              </a:rPr>
              <a:pPr eaLnBrk="1" hangingPunct="1"/>
              <a:t>37</a:t>
            </a:fld>
            <a:endParaRPr lang="en-US" sz="1200">
              <a:solidFill>
                <a:srgbClr val="000000"/>
              </a:solidFill>
              <a:latin typeface="Arial" charset="0"/>
              <a:cs typeface="Arial" charset="0"/>
            </a:endParaRPr>
          </a:p>
        </p:txBody>
      </p:sp>
      <p:sp>
        <p:nvSpPr>
          <p:cNvPr id="342019" name="Rectangle 2"/>
          <p:cNvSpPr>
            <a:spLocks noGrp="1" noRot="1" noChangeAspect="1" noChangeArrowheads="1" noTextEdit="1"/>
          </p:cNvSpPr>
          <p:nvPr>
            <p:ph type="sldImg"/>
          </p:nvPr>
        </p:nvSpPr>
        <p:spPr>
          <a:xfrm>
            <a:off x="933450" y="741363"/>
            <a:ext cx="4935538" cy="3700462"/>
          </a:xfrm>
          <a:ln/>
        </p:spPr>
      </p:sp>
      <p:sp>
        <p:nvSpPr>
          <p:cNvPr id="342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EACEFB49-4787-4E2C-87AC-634FAF631A92}" type="slidenum">
              <a:rPr lang="he-IL" sz="1200">
                <a:solidFill>
                  <a:srgbClr val="000000"/>
                </a:solidFill>
                <a:latin typeface="Arial" charset="0"/>
                <a:cs typeface="Arial" charset="0"/>
              </a:rPr>
              <a:pPr eaLnBrk="1" hangingPunct="1"/>
              <a:t>38</a:t>
            </a:fld>
            <a:endParaRPr lang="en-US" sz="1200">
              <a:solidFill>
                <a:srgbClr val="000000"/>
              </a:solidFill>
              <a:latin typeface="Arial" charset="0"/>
              <a:cs typeface="Arial" charset="0"/>
            </a:endParaRPr>
          </a:p>
        </p:txBody>
      </p:sp>
      <p:sp>
        <p:nvSpPr>
          <p:cNvPr id="343043" name="Rectangle 2"/>
          <p:cNvSpPr>
            <a:spLocks noGrp="1" noRot="1" noChangeAspect="1" noChangeArrowheads="1" noTextEdit="1"/>
          </p:cNvSpPr>
          <p:nvPr>
            <p:ph type="sldImg"/>
          </p:nvPr>
        </p:nvSpPr>
        <p:spPr>
          <a:xfrm>
            <a:off x="933450" y="741363"/>
            <a:ext cx="4935538" cy="3700462"/>
          </a:xfrm>
          <a:ln/>
        </p:spPr>
      </p:sp>
      <p:sp>
        <p:nvSpPr>
          <p:cNvPr id="343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805F85FA-2726-4FA0-A477-1079E6C70A95}" type="slidenum">
              <a:rPr lang="he-IL" sz="1200">
                <a:solidFill>
                  <a:srgbClr val="000000"/>
                </a:solidFill>
                <a:latin typeface="Arial" charset="0"/>
                <a:cs typeface="Arial" charset="0"/>
              </a:rPr>
              <a:pPr eaLnBrk="1" hangingPunct="1"/>
              <a:t>39</a:t>
            </a:fld>
            <a:endParaRPr lang="en-US" sz="1200">
              <a:solidFill>
                <a:srgbClr val="000000"/>
              </a:solidFill>
              <a:latin typeface="Arial" charset="0"/>
              <a:cs typeface="Arial" charset="0"/>
            </a:endParaRPr>
          </a:p>
        </p:txBody>
      </p:sp>
      <p:sp>
        <p:nvSpPr>
          <p:cNvPr id="344067" name="Rectangle 2"/>
          <p:cNvSpPr>
            <a:spLocks noGrp="1" noRot="1" noChangeAspect="1" noChangeArrowheads="1" noTextEdit="1"/>
          </p:cNvSpPr>
          <p:nvPr>
            <p:ph type="sldImg"/>
          </p:nvPr>
        </p:nvSpPr>
        <p:spPr>
          <a:xfrm>
            <a:off x="933450" y="741363"/>
            <a:ext cx="4935538" cy="3700462"/>
          </a:xfrm>
          <a:ln/>
        </p:spPr>
      </p:sp>
      <p:sp>
        <p:nvSpPr>
          <p:cNvPr id="344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45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08647A60-DCD5-42D4-B668-54E1C7126576}" type="slidenum">
              <a:rPr lang="he-IL" sz="1200">
                <a:solidFill>
                  <a:srgbClr val="000000"/>
                </a:solidFill>
                <a:latin typeface="Arial" charset="0"/>
                <a:cs typeface="Arial" charset="0"/>
              </a:rPr>
              <a:pPr eaLnBrk="1" hangingPunct="1"/>
              <a:t>40</a:t>
            </a:fld>
            <a:endParaRPr lang="en-US" sz="1200">
              <a:solidFill>
                <a:srgbClr val="000000"/>
              </a:solidFill>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CFE7D952-614E-4DF2-92C4-C80AD625A60B}" type="slidenum">
              <a:rPr lang="he-IL" sz="1200">
                <a:solidFill>
                  <a:srgbClr val="000000"/>
                </a:solidFill>
                <a:latin typeface="Arial" charset="0"/>
                <a:cs typeface="Arial" charset="0"/>
              </a:rPr>
              <a:pPr eaLnBrk="1" hangingPunct="1"/>
              <a:t>42</a:t>
            </a:fld>
            <a:endParaRPr lang="en-US" sz="1200">
              <a:solidFill>
                <a:srgbClr val="000000"/>
              </a:solidFill>
              <a:latin typeface="Arial" charset="0"/>
              <a:cs typeface="Arial" charset="0"/>
            </a:endParaRPr>
          </a:p>
        </p:txBody>
      </p:sp>
      <p:sp>
        <p:nvSpPr>
          <p:cNvPr id="347139" name="Rectangle 2"/>
          <p:cNvSpPr>
            <a:spLocks noGrp="1" noRot="1" noChangeAspect="1" noChangeArrowheads="1" noTextEdit="1"/>
          </p:cNvSpPr>
          <p:nvPr>
            <p:ph type="sldImg"/>
          </p:nvPr>
        </p:nvSpPr>
        <p:spPr>
          <a:xfrm>
            <a:off x="933450" y="741363"/>
            <a:ext cx="4935538" cy="3700462"/>
          </a:xfrm>
          <a:ln/>
        </p:spPr>
      </p:sp>
      <p:sp>
        <p:nvSpPr>
          <p:cNvPr id="347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66E5C1F6-DA8C-489C-BD61-FFBE858B761B}" type="slidenum">
              <a:rPr lang="he-IL" sz="1200">
                <a:solidFill>
                  <a:srgbClr val="000000"/>
                </a:solidFill>
                <a:latin typeface="Arial" charset="0"/>
                <a:cs typeface="Arial" charset="0"/>
              </a:rPr>
              <a:pPr eaLnBrk="1" hangingPunct="1"/>
              <a:t>43</a:t>
            </a:fld>
            <a:endParaRPr lang="en-US" sz="1200">
              <a:solidFill>
                <a:srgbClr val="000000"/>
              </a:solidFill>
              <a:latin typeface="Arial" charset="0"/>
              <a:cs typeface="Arial" charset="0"/>
            </a:endParaRPr>
          </a:p>
        </p:txBody>
      </p:sp>
      <p:sp>
        <p:nvSpPr>
          <p:cNvPr id="348163" name="Rectangle 2"/>
          <p:cNvSpPr>
            <a:spLocks noGrp="1" noRot="1" noChangeAspect="1" noChangeArrowheads="1" noTextEdit="1"/>
          </p:cNvSpPr>
          <p:nvPr>
            <p:ph type="sldImg"/>
          </p:nvPr>
        </p:nvSpPr>
        <p:spPr>
          <a:xfrm>
            <a:off x="933450" y="741363"/>
            <a:ext cx="4935538" cy="3700462"/>
          </a:xfrm>
          <a:ln/>
        </p:spPr>
      </p:sp>
      <p:sp>
        <p:nvSpPr>
          <p:cNvPr id="348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8A5EA65-95F0-49EB-8996-27265A18D99F}" type="slidenum">
              <a:rPr lang="he-IL" sz="1200">
                <a:solidFill>
                  <a:srgbClr val="000000"/>
                </a:solidFill>
                <a:latin typeface="Arial" charset="0"/>
                <a:cs typeface="Arial" charset="0"/>
              </a:rPr>
              <a:pPr eaLnBrk="1" hangingPunct="1"/>
              <a:t>44</a:t>
            </a:fld>
            <a:endParaRPr lang="en-US" sz="1200">
              <a:solidFill>
                <a:srgbClr val="000000"/>
              </a:solidFill>
              <a:latin typeface="Arial" charset="0"/>
              <a:cs typeface="Arial" charset="0"/>
            </a:endParaRPr>
          </a:p>
        </p:txBody>
      </p:sp>
      <p:sp>
        <p:nvSpPr>
          <p:cNvPr id="349187" name="Rectangle 2"/>
          <p:cNvSpPr>
            <a:spLocks noGrp="1" noRot="1" noChangeAspect="1" noChangeArrowheads="1" noTextEdit="1"/>
          </p:cNvSpPr>
          <p:nvPr>
            <p:ph type="sldImg"/>
          </p:nvPr>
        </p:nvSpPr>
        <p:spPr>
          <a:xfrm>
            <a:off x="933450" y="741363"/>
            <a:ext cx="4935538" cy="3700462"/>
          </a:xfrm>
          <a:ln/>
        </p:spPr>
      </p:sp>
      <p:sp>
        <p:nvSpPr>
          <p:cNvPr id="349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350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1119A2B6-F364-41FC-B155-DBE581DB1C98}" type="slidenum">
              <a:rPr lang="he-IL" sz="1200">
                <a:solidFill>
                  <a:srgbClr val="000000"/>
                </a:solidFill>
                <a:latin typeface="Calibri" pitchFamily="34" charset="0"/>
                <a:cs typeface="Arial" charset="0"/>
              </a:rPr>
              <a:pPr eaLnBrk="1" hangingPunct="1"/>
              <a:t>45</a:t>
            </a:fld>
            <a:endParaRPr lang="en-US" sz="1200">
              <a:solidFill>
                <a:srgbClr val="000000"/>
              </a:solidFill>
              <a:latin typeface="Calibri"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A99D1ED-FBE6-4183-B861-ABF4213E0EF1}" type="slidenum">
              <a:rPr lang="he-IL" smtClean="0">
                <a:latin typeface="Arial" pitchFamily="34" charset="0"/>
                <a:cs typeface="Arial" pitchFamily="34" charset="0"/>
              </a:rPr>
              <a:pPr/>
              <a:t>3</a:t>
            </a:fld>
            <a:endParaRPr lang="en-US" smtClean="0">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a:xfrm>
            <a:off x="935038" y="741363"/>
            <a:ext cx="4932362" cy="3700462"/>
          </a:xfrm>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19B74730-86ED-42B9-90AF-294B8D1E9E60}" type="slidenum">
              <a:rPr lang="it-IT" sz="1200">
                <a:solidFill>
                  <a:srgbClr val="000000"/>
                </a:solidFill>
                <a:latin typeface="Arial" charset="0"/>
              </a:rPr>
              <a:pPr eaLnBrk="1" hangingPunct="1"/>
              <a:t>47</a:t>
            </a:fld>
            <a:endParaRPr lang="it-IT" sz="1200">
              <a:solidFill>
                <a:srgbClr val="000000"/>
              </a:solidFill>
              <a:latin typeface="Arial" charset="0"/>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C3FFAA3B-A425-464E-8566-60A3F574AE9C}" type="slidenum">
              <a:rPr lang="it-IT" sz="1200">
                <a:solidFill>
                  <a:srgbClr val="000000"/>
                </a:solidFill>
                <a:latin typeface="Arial" charset="0"/>
              </a:rPr>
              <a:pPr eaLnBrk="1" hangingPunct="1"/>
              <a:t>48</a:t>
            </a:fld>
            <a:endParaRPr lang="it-IT" sz="1200">
              <a:solidFill>
                <a:srgbClr val="000000"/>
              </a:solidFill>
              <a:latin typeface="Arial" charset="0"/>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DE23785-A134-457C-A389-C1311838CA40}" type="slidenum">
              <a:rPr lang="it-IT" sz="1200">
                <a:solidFill>
                  <a:srgbClr val="000000"/>
                </a:solidFill>
                <a:latin typeface="Arial" charset="0"/>
              </a:rPr>
              <a:pPr eaLnBrk="1" hangingPunct="1"/>
              <a:t>49</a:t>
            </a:fld>
            <a:endParaRPr lang="it-IT" sz="1200">
              <a:solidFill>
                <a:srgbClr val="000000"/>
              </a:solidFill>
              <a:latin typeface="Arial" charset="0"/>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92B18552-8C4B-47AC-BB3A-DA7F83236AF5}" type="slidenum">
              <a:rPr lang="it-IT" sz="1200">
                <a:solidFill>
                  <a:srgbClr val="000000"/>
                </a:solidFill>
                <a:latin typeface="Arial" charset="0"/>
              </a:rPr>
              <a:pPr eaLnBrk="1" hangingPunct="1"/>
              <a:t>50</a:t>
            </a:fld>
            <a:endParaRPr lang="it-IT" sz="1200">
              <a:solidFill>
                <a:srgbClr val="000000"/>
              </a:solidFill>
              <a:latin typeface="Arial" charset="0"/>
            </a:endParaRPr>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999840A7-2AA0-4549-AAB6-9F9B241697C4}" type="slidenum">
              <a:rPr lang="he-IL" sz="1200">
                <a:solidFill>
                  <a:srgbClr val="000000"/>
                </a:solidFill>
                <a:latin typeface="Arial" charset="0"/>
                <a:cs typeface="Arial" charset="0"/>
              </a:rPr>
              <a:pPr eaLnBrk="1" hangingPunct="1"/>
              <a:t>52</a:t>
            </a:fld>
            <a:endParaRPr lang="en-US" sz="1200">
              <a:solidFill>
                <a:srgbClr val="000000"/>
              </a:solidFill>
              <a:latin typeface="Arial" charset="0"/>
              <a:cs typeface="Arial" charset="0"/>
            </a:endParaRPr>
          </a:p>
        </p:txBody>
      </p:sp>
      <p:sp>
        <p:nvSpPr>
          <p:cNvPr id="362499" name="Rectangle 2"/>
          <p:cNvSpPr>
            <a:spLocks noGrp="1" noRot="1" noChangeAspect="1" noChangeArrowheads="1" noTextEdit="1"/>
          </p:cNvSpPr>
          <p:nvPr>
            <p:ph type="sldImg"/>
          </p:nvPr>
        </p:nvSpPr>
        <p:spPr>
          <a:xfrm>
            <a:off x="933450" y="741363"/>
            <a:ext cx="4935538" cy="3700462"/>
          </a:xfrm>
          <a:ln/>
        </p:spPr>
      </p:sp>
      <p:sp>
        <p:nvSpPr>
          <p:cNvPr id="362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DD70492A-CC7A-49E3-BEFE-AA327FF8B6EF}" type="slidenum">
              <a:rPr lang="he-IL" sz="1200">
                <a:solidFill>
                  <a:srgbClr val="000000"/>
                </a:solidFill>
                <a:latin typeface="Arial" charset="0"/>
                <a:cs typeface="Arial" charset="0"/>
              </a:rPr>
              <a:pPr eaLnBrk="1" hangingPunct="1"/>
              <a:t>53</a:t>
            </a:fld>
            <a:endParaRPr lang="en-US" sz="1200">
              <a:solidFill>
                <a:srgbClr val="000000"/>
              </a:solidFill>
              <a:latin typeface="Arial" charset="0"/>
              <a:cs typeface="Arial" charset="0"/>
            </a:endParaRPr>
          </a:p>
        </p:txBody>
      </p:sp>
      <p:sp>
        <p:nvSpPr>
          <p:cNvPr id="363523" name="Rectangle 2"/>
          <p:cNvSpPr>
            <a:spLocks noGrp="1" noRot="1" noChangeAspect="1" noChangeArrowheads="1" noTextEdit="1"/>
          </p:cNvSpPr>
          <p:nvPr>
            <p:ph type="sldImg"/>
          </p:nvPr>
        </p:nvSpPr>
        <p:spPr>
          <a:xfrm>
            <a:off x="933450" y="741363"/>
            <a:ext cx="4935538" cy="3700462"/>
          </a:xfrm>
          <a:ln/>
        </p:spPr>
      </p:sp>
      <p:sp>
        <p:nvSpPr>
          <p:cNvPr id="363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9EB70801-1129-4366-9322-F61A10AB8F21}" type="slidenum">
              <a:rPr lang="he-IL" sz="1200">
                <a:solidFill>
                  <a:srgbClr val="000000"/>
                </a:solidFill>
                <a:latin typeface="Arial" charset="0"/>
                <a:cs typeface="Arial" charset="0"/>
              </a:rPr>
              <a:pPr eaLnBrk="1" hangingPunct="1"/>
              <a:t>54</a:t>
            </a:fld>
            <a:endParaRPr lang="en-US" sz="1200">
              <a:solidFill>
                <a:srgbClr val="000000"/>
              </a:solidFill>
              <a:latin typeface="Arial" charset="0"/>
              <a:cs typeface="Arial" charset="0"/>
            </a:endParaRPr>
          </a:p>
        </p:txBody>
      </p:sp>
      <p:sp>
        <p:nvSpPr>
          <p:cNvPr id="364547" name="Rectangle 2"/>
          <p:cNvSpPr>
            <a:spLocks noGrp="1" noRot="1" noChangeAspect="1" noChangeArrowheads="1" noTextEdit="1"/>
          </p:cNvSpPr>
          <p:nvPr>
            <p:ph type="sldImg"/>
          </p:nvPr>
        </p:nvSpPr>
        <p:spPr>
          <a:xfrm>
            <a:off x="933450" y="741363"/>
            <a:ext cx="4935538" cy="3700462"/>
          </a:xfrm>
          <a:ln/>
        </p:spPr>
      </p:sp>
      <p:sp>
        <p:nvSpPr>
          <p:cNvPr id="364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CF455BD-A6D3-4638-A588-C2D1E3EA6C91}" type="slidenum">
              <a:rPr lang="he-IL" sz="1200">
                <a:solidFill>
                  <a:srgbClr val="000000"/>
                </a:solidFill>
                <a:latin typeface="Arial" charset="0"/>
                <a:cs typeface="Arial" charset="0"/>
              </a:rPr>
              <a:pPr eaLnBrk="1" hangingPunct="1"/>
              <a:t>55</a:t>
            </a:fld>
            <a:endParaRPr lang="en-US" sz="1200">
              <a:solidFill>
                <a:srgbClr val="000000"/>
              </a:solidFill>
              <a:latin typeface="Arial" charset="0"/>
              <a:cs typeface="Arial" charset="0"/>
            </a:endParaRPr>
          </a:p>
        </p:txBody>
      </p:sp>
      <p:sp>
        <p:nvSpPr>
          <p:cNvPr id="365571" name="Rectangle 2"/>
          <p:cNvSpPr>
            <a:spLocks noGrp="1" noRot="1" noChangeAspect="1" noChangeArrowheads="1" noTextEdit="1"/>
          </p:cNvSpPr>
          <p:nvPr>
            <p:ph type="sldImg"/>
          </p:nvPr>
        </p:nvSpPr>
        <p:spPr>
          <a:xfrm>
            <a:off x="933450" y="741363"/>
            <a:ext cx="4935538" cy="3700462"/>
          </a:xfrm>
          <a:ln/>
        </p:spPr>
      </p:sp>
      <p:sp>
        <p:nvSpPr>
          <p:cNvPr id="3655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A99D1ED-FBE6-4183-B861-ABF4213E0EF1}" type="slidenum">
              <a:rPr lang="he-IL"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a:xfrm>
            <a:off x="935038" y="741363"/>
            <a:ext cx="4932362" cy="3700462"/>
          </a:xfrm>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72000EF-C997-4191-827F-48E32BD1E906}" type="slidenum">
              <a:rPr lang="he-IL" sz="1200">
                <a:solidFill>
                  <a:srgbClr val="000000"/>
                </a:solidFill>
                <a:latin typeface="Arial" charset="0"/>
                <a:cs typeface="Arial" charset="0"/>
              </a:rPr>
              <a:pPr eaLnBrk="1" hangingPunct="1"/>
              <a:t>56</a:t>
            </a:fld>
            <a:endParaRPr lang="en-US" sz="1200">
              <a:solidFill>
                <a:srgbClr val="000000"/>
              </a:solidFill>
              <a:latin typeface="Arial" charset="0"/>
              <a:cs typeface="Arial" charset="0"/>
            </a:endParaRPr>
          </a:p>
        </p:txBody>
      </p:sp>
      <p:sp>
        <p:nvSpPr>
          <p:cNvPr id="366595" name="Rectangle 2"/>
          <p:cNvSpPr>
            <a:spLocks noGrp="1" noRot="1" noChangeAspect="1" noChangeArrowheads="1" noTextEdit="1"/>
          </p:cNvSpPr>
          <p:nvPr>
            <p:ph type="sldImg"/>
          </p:nvPr>
        </p:nvSpPr>
        <p:spPr>
          <a:xfrm>
            <a:off x="933450" y="741363"/>
            <a:ext cx="4935538" cy="3700462"/>
          </a:xfrm>
          <a:ln/>
        </p:spPr>
      </p:sp>
      <p:sp>
        <p:nvSpPr>
          <p:cNvPr id="366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7AFABB4B-D091-4132-8AF8-3CB0D54B1E95}" type="slidenum">
              <a:rPr lang="he-IL" sz="1200">
                <a:solidFill>
                  <a:srgbClr val="000000"/>
                </a:solidFill>
                <a:latin typeface="Arial" charset="0"/>
                <a:cs typeface="Arial" charset="0"/>
              </a:rPr>
              <a:pPr eaLnBrk="1" hangingPunct="1"/>
              <a:t>57</a:t>
            </a:fld>
            <a:endParaRPr lang="en-US" sz="1200">
              <a:solidFill>
                <a:srgbClr val="000000"/>
              </a:solidFill>
              <a:latin typeface="Arial" charset="0"/>
              <a:cs typeface="Arial" charset="0"/>
            </a:endParaRPr>
          </a:p>
        </p:txBody>
      </p:sp>
      <p:sp>
        <p:nvSpPr>
          <p:cNvPr id="367619" name="Rectangle 2"/>
          <p:cNvSpPr>
            <a:spLocks noGrp="1" noRot="1" noChangeAspect="1" noChangeArrowheads="1" noTextEdit="1"/>
          </p:cNvSpPr>
          <p:nvPr>
            <p:ph type="sldImg"/>
          </p:nvPr>
        </p:nvSpPr>
        <p:spPr>
          <a:xfrm>
            <a:off x="933450" y="741363"/>
            <a:ext cx="4935538" cy="3700462"/>
          </a:xfrm>
          <a:ln/>
        </p:spPr>
      </p:sp>
      <p:sp>
        <p:nvSpPr>
          <p:cNvPr id="3676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BF96A64-0C38-461E-A449-4E20626E059F}" type="slidenum">
              <a:rPr lang="he-IL" smtClean="0">
                <a:latin typeface="Arial" pitchFamily="34" charset="0"/>
                <a:cs typeface="Arial" pitchFamily="34" charset="0"/>
              </a:rPr>
              <a:pPr/>
              <a:t>66</a:t>
            </a:fld>
            <a:endParaRPr lang="en-US" smtClean="0">
              <a:latin typeface="Arial" pitchFamily="34" charset="0"/>
              <a:cs typeface="Arial" pitchFamily="34" charset="0"/>
            </a:endParaRPr>
          </a:p>
        </p:txBody>
      </p:sp>
      <p:sp>
        <p:nvSpPr>
          <p:cNvPr id="88067"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4037" tIns="47018" rIns="94037" bIns="47018" anchor="b"/>
          <a:lstStyle/>
          <a:p>
            <a:pPr algn="r"/>
            <a:fld id="{51CFF396-C2D4-44EA-99BA-4668AD463F78}" type="slidenum">
              <a:rPr lang="he-IL" sz="1200">
                <a:latin typeface="Arial" pitchFamily="34" charset="0"/>
                <a:cs typeface="Arial" pitchFamily="34" charset="0"/>
              </a:rPr>
              <a:pPr algn="r"/>
              <a:t>66</a:t>
            </a:fld>
            <a:endParaRPr lang="en-US" sz="1200">
              <a:latin typeface="Arial" pitchFamily="34" charset="0"/>
              <a:cs typeface="Arial" pitchFamily="34" charset="0"/>
            </a:endParaRPr>
          </a:p>
        </p:txBody>
      </p:sp>
      <p:sp>
        <p:nvSpPr>
          <p:cNvPr id="88068" name="Rectangle 2"/>
          <p:cNvSpPr>
            <a:spLocks noGrp="1" noRot="1" noChangeAspect="1" noChangeArrowheads="1" noTextEdit="1"/>
          </p:cNvSpPr>
          <p:nvPr>
            <p:ph type="sldImg"/>
          </p:nvPr>
        </p:nvSpPr>
        <p:spPr>
          <a:xfrm>
            <a:off x="935038" y="741363"/>
            <a:ext cx="4932362" cy="3700462"/>
          </a:xfrm>
          <a:ln/>
        </p:spPr>
      </p:sp>
      <p:sp>
        <p:nvSpPr>
          <p:cNvPr id="8806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5632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56BA74-F736-47B0-BA1B-7BD127BC162B}" type="slidenum">
              <a:rPr lang="en-US" smtClean="0"/>
              <a:pPr fontAlgn="base">
                <a:spcBef>
                  <a:spcPct val="0"/>
                </a:spcBef>
                <a:spcAft>
                  <a:spcPct val="0"/>
                </a:spcAft>
                <a:defRPr/>
              </a:pPr>
              <a:t>67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A99D1ED-FBE6-4183-B861-ABF4213E0EF1}" type="slidenum">
              <a:rPr lang="he-IL" smtClean="0">
                <a:latin typeface="Arial" pitchFamily="34" charset="0"/>
                <a:cs typeface="Arial" pitchFamily="34" charset="0"/>
              </a:rPr>
              <a:pPr/>
              <a:t>5</a:t>
            </a:fld>
            <a:endParaRPr lang="en-US" smtClean="0">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a:xfrm>
            <a:off x="935038" y="741363"/>
            <a:ext cx="4932362" cy="3700462"/>
          </a:xfrm>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A99D1ED-FBE6-4183-B861-ABF4213E0EF1}" type="slidenum">
              <a:rPr lang="he-IL"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a:xfrm>
            <a:off x="935038" y="741363"/>
            <a:ext cx="4932362" cy="3700462"/>
          </a:xfrm>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A99D1ED-FBE6-4183-B861-ABF4213E0EF1}" type="slidenum">
              <a:rPr lang="he-IL"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a:xfrm>
            <a:off x="935038" y="741363"/>
            <a:ext cx="4932362" cy="3700462"/>
          </a:xfrm>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A99D1ED-FBE6-4183-B861-ABF4213E0EF1}" type="slidenum">
              <a:rPr lang="he-IL"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a:xfrm>
            <a:off x="935038" y="741363"/>
            <a:ext cx="4932362" cy="3700462"/>
          </a:xfrm>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4403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371B1C-1144-4FAC-A63A-32694C2D41F0}" type="slidenum">
              <a:rPr lang="en-US" smtClean="0"/>
              <a:pPr fontAlgn="base">
                <a:spcBef>
                  <a:spcPct val="0"/>
                </a:spcBef>
                <a:spcAft>
                  <a:spcPct val="0"/>
                </a:spcAft>
                <a:defRPr/>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Master" Target="../slideMasters/slideMaster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Master" Target="../slideMasters/slideMaster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Master" Target="../slideMasters/slideMaster2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Master" Target="../slideMasters/slideMaster2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Master" Target="../slideMasters/slideMaster2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Master" Target="../slideMasters/slideMaster3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Master" Target="../slideMasters/slideMaster3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Master" Target="../slideMasters/slideMaster3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Master" Target="../slideMasters/slideMaster3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Master" Target="../slideMasters/slideMaster3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3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29"/>
          <p:cNvSpPr>
            <a:spLocks noChangeShapeType="1"/>
          </p:cNvSpPr>
          <p:nvPr/>
        </p:nvSpPr>
        <p:spPr bwMode="auto">
          <a:xfrm>
            <a:off x="714375" y="6400800"/>
            <a:ext cx="7772400" cy="0"/>
          </a:xfrm>
          <a:prstGeom prst="line">
            <a:avLst/>
          </a:prstGeom>
          <a:noFill/>
          <a:ln w="9525">
            <a:solidFill>
              <a:srgbClr val="969696"/>
            </a:solidFill>
            <a:round/>
            <a:headEnd/>
            <a:tailEnd/>
          </a:ln>
          <a:effectLst/>
        </p:spPr>
        <p:txBody>
          <a:bodyPr wrap="none"/>
          <a:lstStyle/>
          <a:p>
            <a:pPr>
              <a:defRPr/>
            </a:pPr>
            <a:endParaRPr lang="en-US"/>
          </a:p>
        </p:txBody>
      </p:sp>
      <p:sp>
        <p:nvSpPr>
          <p:cNvPr id="6" name="Rectangle 32"/>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pic>
        <p:nvPicPr>
          <p:cNvPr id="7" name="Picture 33" descr="iStock_000006227127Large"/>
          <p:cNvPicPr>
            <a:picLocks noChangeAspect="1" noChangeArrowheads="1"/>
          </p:cNvPicPr>
          <p:nvPr/>
        </p:nvPicPr>
        <p:blipFill>
          <a:blip r:embed="rId2" cstate="print"/>
          <a:srcRect/>
          <a:stretch>
            <a:fillRect/>
          </a:stretch>
        </p:blipFill>
        <p:spPr bwMode="auto">
          <a:xfrm>
            <a:off x="6257925" y="52388"/>
            <a:ext cx="1360488" cy="893762"/>
          </a:xfrm>
          <a:prstGeom prst="rect">
            <a:avLst/>
          </a:prstGeom>
          <a:noFill/>
          <a:ln w="9525">
            <a:noFill/>
            <a:miter lim="800000"/>
            <a:headEnd/>
            <a:tailEnd/>
          </a:ln>
        </p:spPr>
      </p:pic>
      <p:pic>
        <p:nvPicPr>
          <p:cNvPr id="12" name="Picture 39" descr="IMG_4526 L"/>
          <p:cNvPicPr>
            <a:picLocks noChangeAspect="1" noChangeArrowheads="1"/>
          </p:cNvPicPr>
          <p:nvPr/>
        </p:nvPicPr>
        <p:blipFill>
          <a:blip r:embed="rId3" cstate="print"/>
          <a:srcRect/>
          <a:stretch>
            <a:fillRect/>
          </a:stretch>
        </p:blipFill>
        <p:spPr bwMode="auto">
          <a:xfrm>
            <a:off x="55563" y="53975"/>
            <a:ext cx="1295400" cy="889000"/>
          </a:xfrm>
          <a:prstGeom prst="rect">
            <a:avLst/>
          </a:prstGeom>
          <a:noFill/>
          <a:ln w="9525">
            <a:noFill/>
            <a:miter lim="800000"/>
            <a:headEnd/>
            <a:tailEnd/>
          </a:ln>
        </p:spPr>
      </p:pic>
      <p:pic>
        <p:nvPicPr>
          <p:cNvPr id="13" name="Picture 41" descr="DSC00011 L"/>
          <p:cNvPicPr>
            <a:picLocks noChangeAspect="1" noChangeArrowheads="1"/>
          </p:cNvPicPr>
          <p:nvPr/>
        </p:nvPicPr>
        <p:blipFill>
          <a:blip r:embed="rId4" cstate="print"/>
          <a:srcRect/>
          <a:stretch>
            <a:fillRect/>
          </a:stretch>
        </p:blipFill>
        <p:spPr bwMode="auto">
          <a:xfrm>
            <a:off x="3921125" y="53975"/>
            <a:ext cx="1338263" cy="890588"/>
          </a:xfrm>
          <a:prstGeom prst="rect">
            <a:avLst/>
          </a:prstGeom>
          <a:noFill/>
          <a:ln w="9525">
            <a:noFill/>
            <a:miter lim="800000"/>
            <a:headEnd/>
            <a:tailEnd/>
          </a:ln>
        </p:spPr>
      </p:pic>
      <p:pic>
        <p:nvPicPr>
          <p:cNvPr id="15" name="Picture 2"/>
          <p:cNvPicPr>
            <a:picLocks noChangeAspect="1" noChangeArrowheads="1"/>
          </p:cNvPicPr>
          <p:nvPr/>
        </p:nvPicPr>
        <p:blipFill>
          <a:blip r:embed="rId5" cstate="print"/>
          <a:srcRect/>
          <a:stretch>
            <a:fillRect/>
          </a:stretch>
        </p:blipFill>
        <p:spPr bwMode="auto">
          <a:xfrm>
            <a:off x="5429250" y="74613"/>
            <a:ext cx="690563" cy="862012"/>
          </a:xfrm>
          <a:prstGeom prst="rect">
            <a:avLst/>
          </a:prstGeom>
          <a:noFill/>
          <a:ln w="9525">
            <a:noFill/>
            <a:miter lim="800000"/>
            <a:headEnd/>
            <a:tailEnd/>
          </a:ln>
        </p:spPr>
      </p:pic>
      <p:pic>
        <p:nvPicPr>
          <p:cNvPr id="16" name="Picture 2"/>
          <p:cNvPicPr>
            <a:picLocks noChangeAspect="1" noChangeArrowheads="1"/>
          </p:cNvPicPr>
          <p:nvPr/>
        </p:nvPicPr>
        <p:blipFill>
          <a:blip r:embed="rId6" cstate="print"/>
          <a:srcRect/>
          <a:stretch>
            <a:fillRect/>
          </a:stretch>
        </p:blipFill>
        <p:spPr bwMode="auto">
          <a:xfrm>
            <a:off x="7731125" y="65088"/>
            <a:ext cx="1263650" cy="889000"/>
          </a:xfrm>
          <a:prstGeom prst="rect">
            <a:avLst/>
          </a:prstGeom>
          <a:noFill/>
          <a:ln w="9525">
            <a:noFill/>
            <a:miter lim="800000"/>
            <a:headEnd/>
            <a:tailEnd/>
          </a:ln>
        </p:spPr>
      </p:pic>
      <p:sp>
        <p:nvSpPr>
          <p:cNvPr id="5143" name="Rectangle 23"/>
          <p:cNvSpPr>
            <a:spLocks noGrp="1" noChangeArrowheads="1"/>
          </p:cNvSpPr>
          <p:nvPr>
            <p:ph type="ctrTitle"/>
          </p:nvPr>
        </p:nvSpPr>
        <p:spPr>
          <a:xfrm>
            <a:off x="684213" y="2843213"/>
            <a:ext cx="7772400" cy="585787"/>
          </a:xfrm>
        </p:spPr>
        <p:txBody>
          <a:bodyPr anchor="t">
            <a:spAutoFit/>
          </a:bodyPr>
          <a:lstStyle>
            <a:lvl1pPr algn="ctr">
              <a:defRPr sz="3600"/>
            </a:lvl1pPr>
          </a:lstStyle>
          <a:p>
            <a:r>
              <a:rPr lang="en-US" smtClean="0"/>
              <a:t>Click to edit Master title style</a:t>
            </a:r>
            <a:endParaRPr lang="en-US"/>
          </a:p>
        </p:txBody>
      </p:sp>
      <p:sp>
        <p:nvSpPr>
          <p:cNvPr id="5144" name="Rectangle 24"/>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r>
              <a:rPr lang="en-US" smtClean="0"/>
              <a:t>Click to edit Master subtitle style</a:t>
            </a:r>
            <a:endParaRPr lang="en-US"/>
          </a:p>
        </p:txBody>
      </p:sp>
      <p:pic>
        <p:nvPicPr>
          <p:cNvPr id="17" name="Picture 17" descr="C:\Users\Thomas\Dropbox\GTS Website\Logos\logo blue on black disappear.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43967" y="10815"/>
            <a:ext cx="2166800" cy="1000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0CE8FE73-9329-4770-AFCE-ADCE680542BA}" type="datetimeFigureOut">
              <a:rPr lang="en-US"/>
              <a:pPr>
                <a:defRPr/>
              </a:pPr>
              <a:t>6/17/2014</a:t>
            </a:fld>
            <a:endParaRPr lang="en-US"/>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50230A5F-40C1-4EBD-8772-F24422531ACB}" type="slidenum">
              <a:rPr lang="he-IL"/>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sz="quarter" idx="10"/>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16B9350C-6AF4-4E75-86A9-CFCDDED39BA4}" type="slidenum">
              <a:rPr lang="he-IL"/>
              <a:pPr>
                <a:defRPr/>
              </a:pPr>
              <a:t>‹#›</a:t>
            </a:fld>
            <a:endParaRPr lang="en-US"/>
          </a:p>
        </p:txBody>
      </p:sp>
    </p:spTree>
    <p:extLst>
      <p:ext uri="{BB962C8B-B14F-4D97-AF65-F5344CB8AC3E}">
        <p14:creationId xmlns:p14="http://schemas.microsoft.com/office/powerpoint/2010/main" val="342682006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sz="quarter" idx="10"/>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678754F9-622A-48B5-B479-C51DA4F35E8B}" type="slidenum">
              <a:rPr lang="he-IL"/>
              <a:pPr>
                <a:defRPr/>
              </a:pPr>
              <a:t>‹#›</a:t>
            </a:fld>
            <a:endParaRPr lang="en-US"/>
          </a:p>
        </p:txBody>
      </p:sp>
    </p:spTree>
    <p:extLst>
      <p:ext uri="{BB962C8B-B14F-4D97-AF65-F5344CB8AC3E}">
        <p14:creationId xmlns:p14="http://schemas.microsoft.com/office/powerpoint/2010/main" val="89073757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xfrm>
            <a:off x="1173163" y="6265863"/>
            <a:ext cx="19050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May 2011</a:t>
            </a:r>
          </a:p>
        </p:txBody>
      </p:sp>
      <p:sp>
        <p:nvSpPr>
          <p:cNvPr id="4"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5" name="Rectangle 27"/>
          <p:cNvSpPr>
            <a:spLocks noGrp="1" noChangeArrowheads="1"/>
          </p:cNvSpPr>
          <p:nvPr>
            <p:ph type="sldNum" sz="quarter" idx="12"/>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3293731B-9D2B-485F-A6D5-F6959B07C4D1}" type="slidenum">
              <a:rPr lang="he-IL"/>
              <a:pPr>
                <a:defRPr/>
              </a:pPr>
              <a:t>‹#›</a:t>
            </a:fld>
            <a:endParaRPr lang="en-US"/>
          </a:p>
        </p:txBody>
      </p:sp>
    </p:spTree>
    <p:extLst>
      <p:ext uri="{BB962C8B-B14F-4D97-AF65-F5344CB8AC3E}">
        <p14:creationId xmlns:p14="http://schemas.microsoft.com/office/powerpoint/2010/main" val="116582784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1173163" y="6265863"/>
            <a:ext cx="19050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May 2011</a:t>
            </a:r>
          </a:p>
        </p:txBody>
      </p:sp>
      <p:sp>
        <p:nvSpPr>
          <p:cNvPr id="3"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4" name="Rectangle 27"/>
          <p:cNvSpPr>
            <a:spLocks noGrp="1" noChangeArrowheads="1"/>
          </p:cNvSpPr>
          <p:nvPr>
            <p:ph type="sldNum" sz="quarter" idx="12"/>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D6E2F537-FCE8-4023-8808-DDE1B1262F6D}" type="slidenum">
              <a:rPr lang="he-IL"/>
              <a:pPr>
                <a:defRPr/>
              </a:pPr>
              <a:t>‹#›</a:t>
            </a:fld>
            <a:endParaRPr lang="en-US"/>
          </a:p>
        </p:txBody>
      </p:sp>
    </p:spTree>
    <p:extLst>
      <p:ext uri="{BB962C8B-B14F-4D97-AF65-F5344CB8AC3E}">
        <p14:creationId xmlns:p14="http://schemas.microsoft.com/office/powerpoint/2010/main" val="262677996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769" y="136570"/>
            <a:ext cx="294806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34618" y="136570"/>
            <a:ext cx="500938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6769" y="1298620"/>
            <a:ext cx="29480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79A571C2-CFA9-4770-BBD0-A4DC84334054}" type="slidenum">
              <a:rPr lang="he-IL"/>
              <a:pPr>
                <a:defRPr/>
              </a:pPr>
              <a:t>‹#›</a:t>
            </a:fld>
            <a:endParaRPr lang="en-US"/>
          </a:p>
        </p:txBody>
      </p:sp>
    </p:spTree>
    <p:extLst>
      <p:ext uri="{BB962C8B-B14F-4D97-AF65-F5344CB8AC3E}">
        <p14:creationId xmlns:p14="http://schemas.microsoft.com/office/powerpoint/2010/main" val="37317238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5CCA5CC5-B62B-410B-A159-1967D97F9E1F}" type="slidenum">
              <a:rPr lang="he-IL"/>
              <a:pPr>
                <a:defRPr/>
              </a:pPr>
              <a:t>‹#›</a:t>
            </a:fld>
            <a:endParaRPr lang="en-US"/>
          </a:p>
        </p:txBody>
      </p:sp>
    </p:spTree>
    <p:extLst>
      <p:ext uri="{BB962C8B-B14F-4D97-AF65-F5344CB8AC3E}">
        <p14:creationId xmlns:p14="http://schemas.microsoft.com/office/powerpoint/2010/main" val="268255973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EBEDB540-DA3E-45D7-B3DF-7D0A321C9D80}" type="slidenum">
              <a:rPr lang="he-IL"/>
              <a:pPr>
                <a:defRPr/>
              </a:pPr>
              <a:t>‹#›</a:t>
            </a:fld>
            <a:endParaRPr lang="en-US"/>
          </a:p>
        </p:txBody>
      </p:sp>
    </p:spTree>
    <p:extLst>
      <p:ext uri="{BB962C8B-B14F-4D97-AF65-F5344CB8AC3E}">
        <p14:creationId xmlns:p14="http://schemas.microsoft.com/office/powerpoint/2010/main" val="75713826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70B359CC-BFD9-4BBF-9B64-23A995D1B80E}" type="slidenum">
              <a:rPr lang="he-IL"/>
              <a:pPr>
                <a:defRPr/>
              </a:pPr>
              <a:t>‹#›</a:t>
            </a:fld>
            <a:endParaRPr lang="en-US"/>
          </a:p>
        </p:txBody>
      </p:sp>
    </p:spTree>
    <p:extLst>
      <p:ext uri="{BB962C8B-B14F-4D97-AF65-F5344CB8AC3E}">
        <p14:creationId xmlns:p14="http://schemas.microsoft.com/office/powerpoint/2010/main" val="420520539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3163" y="1566863"/>
            <a:ext cx="7772400" cy="4114800"/>
          </a:xfrm>
        </p:spPr>
        <p:txBody>
          <a:bodyPr/>
          <a:lstStyle/>
          <a:p>
            <a:pPr lvl="0"/>
            <a:endParaRPr lang="en-GB" noProof="0" smtClean="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May 2011</a:t>
            </a:r>
          </a:p>
        </p:txBody>
      </p:sp>
      <p:sp>
        <p:nvSpPr>
          <p:cNvPr id="5" name="Rectangle 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fontAlgn="auto">
              <a:spcBef>
                <a:spcPts val="0"/>
              </a:spcBef>
              <a:spcAft>
                <a:spcPts val="0"/>
              </a:spcAft>
              <a:defRPr>
                <a:cs typeface="+mn-cs"/>
              </a:defRPr>
            </a:lvl1pPr>
          </a:lstStyle>
          <a:p>
            <a:pPr>
              <a:defRPr/>
            </a:pPr>
            <a:fld id="{68A57280-1BBF-4927-9C94-73CA6FADEC73}" type="slidenum">
              <a:rPr lang="he-IL"/>
              <a:pPr>
                <a:defRPr/>
              </a:pPr>
              <a:t>‹#›</a:t>
            </a:fld>
            <a:endParaRPr lang="en-US"/>
          </a:p>
        </p:txBody>
      </p:sp>
    </p:spTree>
    <p:extLst>
      <p:ext uri="{BB962C8B-B14F-4D97-AF65-F5344CB8AC3E}">
        <p14:creationId xmlns:p14="http://schemas.microsoft.com/office/powerpoint/2010/main" val="2310150890"/>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2"/>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1800" smtClean="0">
              <a:solidFill>
                <a:srgbClr val="000000"/>
              </a:solidFill>
              <a:latin typeface="Calibri" pitchFamily="34" charset="0"/>
              <a:cs typeface="Arial" charset="0"/>
            </a:endParaRPr>
          </a:p>
        </p:txBody>
      </p:sp>
      <p:grpSp>
        <p:nvGrpSpPr>
          <p:cNvPr id="5" name="Group 9"/>
          <p:cNvGrpSpPr>
            <a:grpSpLocks/>
          </p:cNvGrpSpPr>
          <p:nvPr userDrawn="1"/>
        </p:nvGrpSpPr>
        <p:grpSpPr bwMode="auto">
          <a:xfrm>
            <a:off x="55563" y="52388"/>
            <a:ext cx="8939212" cy="901700"/>
            <a:chOff x="55563" y="52388"/>
            <a:chExt cx="8939212" cy="901700"/>
          </a:xfrm>
        </p:grpSpPr>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12"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1800" smtClean="0">
                  <a:solidFill>
                    <a:srgbClr val="000000"/>
                  </a:solidFill>
                  <a:latin typeface="Calibri" pitchFamily="34" charset="0"/>
                  <a:cs typeface="Arial" charset="0"/>
                </a:endParaRPr>
              </a:p>
            </p:txBody>
          </p:sp>
          <p:sp>
            <p:nvSpPr>
              <p:cNvPr id="13"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Calibri" pitchFamily="34" charset="0"/>
                    <a:cs typeface="Arial" charset="0"/>
                  </a:rPr>
                  <a:t>APM Automation Solutions Ltd.</a:t>
                </a:r>
              </a:p>
            </p:txBody>
          </p:sp>
          <p:pic>
            <p:nvPicPr>
              <p:cNvPr id="14"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028700"/>
            <a:ext cx="971550"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5"/>
          <p:cNvSpPr/>
          <p:nvPr userDrawn="1"/>
        </p:nvSpPr>
        <p:spPr>
          <a:xfrm>
            <a:off x="0" y="1196975"/>
            <a:ext cx="925195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18"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1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0507E4-CB9B-4C72-921C-56C65A1D1438}" type="slidenum">
              <a:rPr lang="en-US"/>
              <a:pPr>
                <a:defRPr/>
              </a:pPr>
              <a:t>‹#›</a:t>
            </a:fld>
            <a:endParaRPr lang="en-US"/>
          </a:p>
        </p:txBody>
      </p:sp>
    </p:spTree>
    <p:extLst>
      <p:ext uri="{BB962C8B-B14F-4D97-AF65-F5344CB8AC3E}">
        <p14:creationId xmlns:p14="http://schemas.microsoft.com/office/powerpoint/2010/main" val="2946276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AA15584C-6467-4BCD-867F-7BDCD90ECABB}" type="datetimeFigureOut">
              <a:rPr lang="en-US"/>
              <a:pPr>
                <a:defRPr/>
              </a:pPr>
              <a:t>6/17/2014</a:t>
            </a:fld>
            <a:endParaRPr lang="en-US"/>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CAED5B8B-CA7C-4F31-87AE-4BFF3A171F77}" type="slidenum">
              <a:rPr lang="he-IL"/>
              <a:pPr>
                <a:defRPr/>
              </a:pPr>
              <a:t>‹#›</a:t>
            </a:fld>
            <a:endParaRPr lang="en-US"/>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9671F8-0AB0-40F0-A5F8-CFA5D38E507F}" type="slidenum">
              <a:rPr lang="en-US"/>
              <a:pPr>
                <a:defRPr/>
              </a:pPr>
              <a:t>‹#›</a:t>
            </a:fld>
            <a:endParaRPr lang="en-US"/>
          </a:p>
        </p:txBody>
      </p:sp>
    </p:spTree>
    <p:extLst>
      <p:ext uri="{BB962C8B-B14F-4D97-AF65-F5344CB8AC3E}">
        <p14:creationId xmlns:p14="http://schemas.microsoft.com/office/powerpoint/2010/main" val="379257644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92488"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268A0B5-CD7E-44AA-95D0-41344D82BD78}" type="slidenum">
              <a:rPr lang="en-US"/>
              <a:pPr>
                <a:defRPr/>
              </a:pPr>
              <a:t>‹#›</a:t>
            </a:fld>
            <a:endParaRPr lang="en-US"/>
          </a:p>
        </p:txBody>
      </p:sp>
    </p:spTree>
    <p:extLst>
      <p:ext uri="{BB962C8B-B14F-4D97-AF65-F5344CB8AC3E}">
        <p14:creationId xmlns:p14="http://schemas.microsoft.com/office/powerpoint/2010/main" val="203952873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0080"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2008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89ADA80-B905-46A0-AF35-2DE1AD6997E9}" type="slidenum">
              <a:rPr lang="en-US"/>
              <a:pPr>
                <a:defRPr/>
              </a:pPr>
              <a:t>‹#›</a:t>
            </a:fld>
            <a:endParaRPr lang="en-US"/>
          </a:p>
        </p:txBody>
      </p:sp>
    </p:spTree>
    <p:extLst>
      <p:ext uri="{BB962C8B-B14F-4D97-AF65-F5344CB8AC3E}">
        <p14:creationId xmlns:p14="http://schemas.microsoft.com/office/powerpoint/2010/main" val="126456216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745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99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33DEE48-36DC-4CEB-9182-3D2003C3056F}" type="slidenum">
              <a:rPr lang="en-US"/>
              <a:pPr>
                <a:defRPr/>
              </a:pPr>
              <a:t>‹#›</a:t>
            </a:fld>
            <a:endParaRPr lang="en-US"/>
          </a:p>
        </p:txBody>
      </p:sp>
    </p:spTree>
    <p:extLst>
      <p:ext uri="{BB962C8B-B14F-4D97-AF65-F5344CB8AC3E}">
        <p14:creationId xmlns:p14="http://schemas.microsoft.com/office/powerpoint/2010/main" val="39213299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386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386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667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667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3C99903-B9E7-4583-9CFE-B6045CA14BFF}" type="slidenum">
              <a:rPr lang="en-US"/>
              <a:pPr>
                <a:defRPr/>
              </a:pPr>
              <a:t>‹#›</a:t>
            </a:fld>
            <a:endParaRPr lang="en-US"/>
          </a:p>
        </p:txBody>
      </p:sp>
    </p:spTree>
    <p:extLst>
      <p:ext uri="{BB962C8B-B14F-4D97-AF65-F5344CB8AC3E}">
        <p14:creationId xmlns:p14="http://schemas.microsoft.com/office/powerpoint/2010/main" val="29674104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10BC53C-B427-4709-B604-31D4AD311F4B}" type="slidenum">
              <a:rPr lang="en-US"/>
              <a:pPr>
                <a:defRPr/>
              </a:pPr>
              <a:t>‹#›</a:t>
            </a:fld>
            <a:endParaRPr lang="en-US"/>
          </a:p>
        </p:txBody>
      </p:sp>
    </p:spTree>
    <p:extLst>
      <p:ext uri="{BB962C8B-B14F-4D97-AF65-F5344CB8AC3E}">
        <p14:creationId xmlns:p14="http://schemas.microsoft.com/office/powerpoint/2010/main" val="54571838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E9F641-4432-456E-B4DE-9D62276D317A}" type="slidenum">
              <a:rPr lang="en-US"/>
              <a:pPr>
                <a:defRPr/>
              </a:pPr>
              <a:t>‹#›</a:t>
            </a:fld>
            <a:endParaRPr lang="en-US"/>
          </a:p>
        </p:txBody>
      </p:sp>
    </p:spTree>
    <p:extLst>
      <p:ext uri="{BB962C8B-B14F-4D97-AF65-F5344CB8AC3E}">
        <p14:creationId xmlns:p14="http://schemas.microsoft.com/office/powerpoint/2010/main" val="407671515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963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68762"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5963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6DB6094-30FB-4989-8F98-8654ACEC0730}" type="slidenum">
              <a:rPr lang="en-US"/>
              <a:pPr>
                <a:defRPr/>
              </a:pPr>
              <a:t>‹#›</a:t>
            </a:fld>
            <a:endParaRPr lang="en-US"/>
          </a:p>
        </p:txBody>
      </p:sp>
    </p:spTree>
    <p:extLst>
      <p:ext uri="{BB962C8B-B14F-4D97-AF65-F5344CB8AC3E}">
        <p14:creationId xmlns:p14="http://schemas.microsoft.com/office/powerpoint/2010/main" val="249813193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3D37D94-F784-4701-8D44-314D97575F58}" type="slidenum">
              <a:rPr lang="en-US"/>
              <a:pPr>
                <a:defRPr/>
              </a:pPr>
              <a:t>‹#›</a:t>
            </a:fld>
            <a:endParaRPr lang="en-US"/>
          </a:p>
        </p:txBody>
      </p:sp>
    </p:spTree>
    <p:extLst>
      <p:ext uri="{BB962C8B-B14F-4D97-AF65-F5344CB8AC3E}">
        <p14:creationId xmlns:p14="http://schemas.microsoft.com/office/powerpoint/2010/main" val="325756380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80A7C69-64FD-45DC-831C-84E44354CE6D}" type="slidenum">
              <a:rPr lang="en-US"/>
              <a:pPr>
                <a:defRPr/>
              </a:pPr>
              <a:t>‹#›</a:t>
            </a:fld>
            <a:endParaRPr lang="en-US"/>
          </a:p>
        </p:txBody>
      </p:sp>
    </p:spTree>
    <p:extLst>
      <p:ext uri="{BB962C8B-B14F-4D97-AF65-F5344CB8AC3E}">
        <p14:creationId xmlns:p14="http://schemas.microsoft.com/office/powerpoint/2010/main" val="2846914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3163" y="1566863"/>
            <a:ext cx="7772400" cy="4114800"/>
          </a:xfrm>
        </p:spPr>
        <p:txBody>
          <a:bodyPr/>
          <a:lstStyle/>
          <a:p>
            <a:pPr lvl="0"/>
            <a:endParaRPr lang="en-GB" noProof="0" smtClean="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a:defRPr>
                <a:cs typeface="+mn-cs"/>
              </a:defRPr>
            </a:lvl1pPr>
          </a:lstStyle>
          <a:p>
            <a:pPr>
              <a:defRPr/>
            </a:pPr>
            <a:fld id="{7FEE135C-C4A7-4536-A5D1-CE4ECF99F64F}" type="slidenum">
              <a:rPr lang="he-IL"/>
              <a:pPr>
                <a:defRPr/>
              </a:pPr>
              <a:t>‹#›</a:t>
            </a:fld>
            <a:endParaRPr lang="en-US"/>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0984CCB-F6E8-4081-AC3B-98BB1721CB48}" type="slidenum">
              <a:rPr lang="en-US"/>
              <a:pPr>
                <a:defRPr/>
              </a:pPr>
              <a:t>‹#›</a:t>
            </a:fld>
            <a:endParaRPr lang="en-US"/>
          </a:p>
        </p:txBody>
      </p:sp>
    </p:spTree>
    <p:extLst>
      <p:ext uri="{BB962C8B-B14F-4D97-AF65-F5344CB8AC3E}">
        <p14:creationId xmlns:p14="http://schemas.microsoft.com/office/powerpoint/2010/main" val="337243969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2"/>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1800" smtClean="0">
              <a:solidFill>
                <a:srgbClr val="000000"/>
              </a:solidFill>
              <a:latin typeface="Calibri" pitchFamily="34" charset="0"/>
              <a:cs typeface="Arial" charset="0"/>
            </a:endParaRPr>
          </a:p>
        </p:txBody>
      </p:sp>
      <p:grpSp>
        <p:nvGrpSpPr>
          <p:cNvPr id="5" name="Group 9"/>
          <p:cNvGrpSpPr>
            <a:grpSpLocks/>
          </p:cNvGrpSpPr>
          <p:nvPr userDrawn="1"/>
        </p:nvGrpSpPr>
        <p:grpSpPr bwMode="auto">
          <a:xfrm>
            <a:off x="55563" y="52388"/>
            <a:ext cx="8939212" cy="901700"/>
            <a:chOff x="55563" y="52388"/>
            <a:chExt cx="8939212" cy="901700"/>
          </a:xfrm>
        </p:grpSpPr>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12"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1800" smtClean="0">
                  <a:solidFill>
                    <a:srgbClr val="000000"/>
                  </a:solidFill>
                  <a:latin typeface="Calibri" pitchFamily="34" charset="0"/>
                  <a:cs typeface="Arial" charset="0"/>
                </a:endParaRPr>
              </a:p>
            </p:txBody>
          </p:sp>
          <p:sp>
            <p:nvSpPr>
              <p:cNvPr id="13"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Calibri" pitchFamily="34" charset="0"/>
                    <a:cs typeface="Arial" charset="0"/>
                  </a:rPr>
                  <a:t>APM Automation Solutions Ltd.</a:t>
                </a:r>
              </a:p>
            </p:txBody>
          </p:sp>
          <p:pic>
            <p:nvPicPr>
              <p:cNvPr id="14"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028700"/>
            <a:ext cx="971550"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5"/>
          <p:cNvSpPr/>
          <p:nvPr userDrawn="1"/>
        </p:nvSpPr>
        <p:spPr>
          <a:xfrm>
            <a:off x="0" y="1196975"/>
            <a:ext cx="925195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18"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1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1D6547E-7825-4DE5-BEBB-73C31F4A2587}" type="slidenum">
              <a:rPr lang="en-US"/>
              <a:pPr>
                <a:defRPr/>
              </a:pPr>
              <a:t>‹#›</a:t>
            </a:fld>
            <a:endParaRPr lang="en-US"/>
          </a:p>
        </p:txBody>
      </p:sp>
    </p:spTree>
    <p:extLst>
      <p:ext uri="{BB962C8B-B14F-4D97-AF65-F5344CB8AC3E}">
        <p14:creationId xmlns:p14="http://schemas.microsoft.com/office/powerpoint/2010/main" val="303217743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C6EBA26-E865-470F-9F30-6CB60BBE4B6F}" type="slidenum">
              <a:rPr lang="en-US"/>
              <a:pPr>
                <a:defRPr/>
              </a:pPr>
              <a:t>‹#›</a:t>
            </a:fld>
            <a:endParaRPr lang="en-US"/>
          </a:p>
        </p:txBody>
      </p:sp>
    </p:spTree>
    <p:extLst>
      <p:ext uri="{BB962C8B-B14F-4D97-AF65-F5344CB8AC3E}">
        <p14:creationId xmlns:p14="http://schemas.microsoft.com/office/powerpoint/2010/main" val="316832103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92488"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0EFFDAE-E4A1-4CF0-9B6E-5BB1D28186AE}" type="slidenum">
              <a:rPr lang="en-US"/>
              <a:pPr>
                <a:defRPr/>
              </a:pPr>
              <a:t>‹#›</a:t>
            </a:fld>
            <a:endParaRPr lang="en-US"/>
          </a:p>
        </p:txBody>
      </p:sp>
    </p:spTree>
    <p:extLst>
      <p:ext uri="{BB962C8B-B14F-4D97-AF65-F5344CB8AC3E}">
        <p14:creationId xmlns:p14="http://schemas.microsoft.com/office/powerpoint/2010/main" val="390419958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0080"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2008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88E40E8-F3FB-4A07-8F7C-9F0FD83FB04B}" type="slidenum">
              <a:rPr lang="en-US"/>
              <a:pPr>
                <a:defRPr/>
              </a:pPr>
              <a:t>‹#›</a:t>
            </a:fld>
            <a:endParaRPr lang="en-US"/>
          </a:p>
        </p:txBody>
      </p:sp>
    </p:spTree>
    <p:extLst>
      <p:ext uri="{BB962C8B-B14F-4D97-AF65-F5344CB8AC3E}">
        <p14:creationId xmlns:p14="http://schemas.microsoft.com/office/powerpoint/2010/main" val="329917197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745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99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563EA57-4E30-428C-ABCD-788015712612}" type="slidenum">
              <a:rPr lang="en-US"/>
              <a:pPr>
                <a:defRPr/>
              </a:pPr>
              <a:t>‹#›</a:t>
            </a:fld>
            <a:endParaRPr lang="en-US"/>
          </a:p>
        </p:txBody>
      </p:sp>
    </p:spTree>
    <p:extLst>
      <p:ext uri="{BB962C8B-B14F-4D97-AF65-F5344CB8AC3E}">
        <p14:creationId xmlns:p14="http://schemas.microsoft.com/office/powerpoint/2010/main" val="95000939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386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386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667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667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1FA7A80-2FB6-4053-B5DA-A5E3A58CF98A}" type="slidenum">
              <a:rPr lang="en-US"/>
              <a:pPr>
                <a:defRPr/>
              </a:pPr>
              <a:t>‹#›</a:t>
            </a:fld>
            <a:endParaRPr lang="en-US"/>
          </a:p>
        </p:txBody>
      </p:sp>
    </p:spTree>
    <p:extLst>
      <p:ext uri="{BB962C8B-B14F-4D97-AF65-F5344CB8AC3E}">
        <p14:creationId xmlns:p14="http://schemas.microsoft.com/office/powerpoint/2010/main" val="217809177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77D4FE2-240E-468B-BE00-E681C5E583BF}" type="slidenum">
              <a:rPr lang="en-US"/>
              <a:pPr>
                <a:defRPr/>
              </a:pPr>
              <a:t>‹#›</a:t>
            </a:fld>
            <a:endParaRPr lang="en-US"/>
          </a:p>
        </p:txBody>
      </p:sp>
    </p:spTree>
    <p:extLst>
      <p:ext uri="{BB962C8B-B14F-4D97-AF65-F5344CB8AC3E}">
        <p14:creationId xmlns:p14="http://schemas.microsoft.com/office/powerpoint/2010/main" val="2922150165"/>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1D9038C-5DB8-4972-BDE8-191E141AE0F8}" type="slidenum">
              <a:rPr lang="en-US"/>
              <a:pPr>
                <a:defRPr/>
              </a:pPr>
              <a:t>‹#›</a:t>
            </a:fld>
            <a:endParaRPr lang="en-US"/>
          </a:p>
        </p:txBody>
      </p:sp>
    </p:spTree>
    <p:extLst>
      <p:ext uri="{BB962C8B-B14F-4D97-AF65-F5344CB8AC3E}">
        <p14:creationId xmlns:p14="http://schemas.microsoft.com/office/powerpoint/2010/main" val="239711698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963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68762"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5963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BEB337C-59BB-4DE4-B091-87C74BDFFF33}" type="slidenum">
              <a:rPr lang="en-US"/>
              <a:pPr>
                <a:defRPr/>
              </a:pPr>
              <a:t>‹#›</a:t>
            </a:fld>
            <a:endParaRPr lang="en-US"/>
          </a:p>
        </p:txBody>
      </p:sp>
    </p:spTree>
    <p:extLst>
      <p:ext uri="{BB962C8B-B14F-4D97-AF65-F5344CB8AC3E}">
        <p14:creationId xmlns:p14="http://schemas.microsoft.com/office/powerpoint/2010/main" val="19720709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9"/>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6" name="Picture 10"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p_072 Cover1"/>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1433513" y="53975"/>
            <a:ext cx="2405062" cy="890588"/>
            <a:chOff x="838" y="44"/>
            <a:chExt cx="1515" cy="561"/>
          </a:xfrm>
        </p:grpSpPr>
        <p:sp>
          <p:nvSpPr>
            <p:cNvPr id="9" name="Rectangle 1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10" name="Text Box 1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11" name="Picture 1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2" name="Picture 16" descr="IMG_4526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process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DSC00011 L"/>
          <p:cNvPicPr>
            <a:picLocks noChangeAspect="1" noChangeArrowheads="1"/>
          </p:cNvPicPr>
          <p:nvPr/>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9"/>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16" name="Picture 20" descr="iStock_000006227127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ap_072 Cover1"/>
          <p:cNvPicPr>
            <a:picLocks noChangeAspect="1" noChangeArrowheads="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2"/>
          <p:cNvGrpSpPr>
            <a:grpSpLocks/>
          </p:cNvGrpSpPr>
          <p:nvPr userDrawn="1"/>
        </p:nvGrpSpPr>
        <p:grpSpPr bwMode="auto">
          <a:xfrm>
            <a:off x="1433513" y="53975"/>
            <a:ext cx="2405062" cy="890588"/>
            <a:chOff x="838" y="44"/>
            <a:chExt cx="1515" cy="561"/>
          </a:xfrm>
        </p:grpSpPr>
        <p:sp>
          <p:nvSpPr>
            <p:cNvPr id="19" name="Rectangle 2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20" name="Text Box 2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21" name="Picture 2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2" name="Picture 26" descr="IMG_4526 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process6"/>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descr="DSC00011 L"/>
          <p:cNvPicPr>
            <a:picLocks noChangeAspect="1" noChangeArrowheads="1"/>
          </p:cNvPicPr>
          <p:nvPr userDrawn="1"/>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2" name="Rectangle 2"/>
          <p:cNvSpPr>
            <a:spLocks noGrp="1" noChangeArrowheads="1"/>
          </p:cNvSpPr>
          <p:nvPr>
            <p:ph type="ctrTitle"/>
          </p:nvPr>
        </p:nvSpPr>
        <p:spPr>
          <a:xfrm>
            <a:off x="684213" y="2843213"/>
            <a:ext cx="7772400" cy="585787"/>
          </a:xfrm>
        </p:spPr>
        <p:txBody>
          <a:bodyPr anchor="t">
            <a:spAutoFit/>
          </a:bodyPr>
          <a:lstStyle>
            <a:lvl1pPr algn="ctr">
              <a:defRPr sz="3600"/>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pPr lvl="0"/>
            <a:r>
              <a:rPr lang="en-US" noProof="0" smtClean="0"/>
              <a:t>Click to edit Master subtitle style</a:t>
            </a:r>
          </a:p>
        </p:txBody>
      </p:sp>
      <p:sp>
        <p:nvSpPr>
          <p:cNvPr id="25" name="Rectangle 4"/>
          <p:cNvSpPr>
            <a:spLocks noGrp="1" noChangeArrowheads="1"/>
          </p:cNvSpPr>
          <p:nvPr>
            <p:ph type="dt" sz="half" idx="10"/>
          </p:nvPr>
        </p:nvSpPr>
        <p:spPr>
          <a:xfrm>
            <a:off x="1166813" y="6248400"/>
            <a:ext cx="1905000" cy="457200"/>
          </a:xfrm>
          <a:prstGeom prst="rect">
            <a:avLst/>
          </a:prstGeom>
        </p:spPr>
        <p:txBody>
          <a:bodyPr/>
          <a:lstStyle>
            <a:lvl1pPr>
              <a:defRPr>
                <a:solidFill>
                  <a:srgbClr val="000000"/>
                </a:solidFill>
              </a:defRPr>
            </a:lvl1pPr>
          </a:lstStyle>
          <a:p>
            <a:pPr>
              <a:defRPr/>
            </a:pPr>
            <a:r>
              <a:rPr lang="he-IL"/>
              <a:t>May 2011</a:t>
            </a:r>
            <a:endParaRPr lang="en-US"/>
          </a:p>
        </p:txBody>
      </p:sp>
      <p:sp>
        <p:nvSpPr>
          <p:cNvPr id="2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000000"/>
                </a:solidFill>
              </a:defRPr>
            </a:lvl1pPr>
          </a:lstStyle>
          <a:p>
            <a:pPr>
              <a:defRPr/>
            </a:pPr>
            <a:r>
              <a:rPr lang="en-US"/>
              <a:t>APM International Partners Meeting</a:t>
            </a:r>
          </a:p>
        </p:txBody>
      </p:sp>
      <p:sp>
        <p:nvSpPr>
          <p:cNvPr id="27" name="Rectangle 6"/>
          <p:cNvSpPr>
            <a:spLocks noGrp="1" noChangeArrowheads="1"/>
          </p:cNvSpPr>
          <p:nvPr>
            <p:ph type="sldNum" sz="quarter" idx="12"/>
          </p:nvPr>
        </p:nvSpPr>
        <p:spPr>
          <a:xfrm>
            <a:off x="7010400" y="6248400"/>
            <a:ext cx="1905000" cy="457200"/>
          </a:xfrm>
          <a:prstGeom prst="rect">
            <a:avLst/>
          </a:prstGeom>
        </p:spPr>
        <p:txBody>
          <a:bodyPr/>
          <a:lstStyle>
            <a:lvl1pPr>
              <a:defRPr>
                <a:solidFill>
                  <a:srgbClr val="000000"/>
                </a:solidFill>
              </a:defRPr>
            </a:lvl1pPr>
          </a:lstStyle>
          <a:p>
            <a:pPr>
              <a:defRPr/>
            </a:pPr>
            <a:fld id="{E88A462A-4BE5-4983-8676-5ABB1B85EA88}" type="slidenum">
              <a:rPr lang="en-US"/>
              <a:pPr>
                <a:defRPr/>
              </a:pPr>
              <a:t>‹#›</a:t>
            </a:fld>
            <a:endParaRPr lang="en-US"/>
          </a:p>
        </p:txBody>
      </p:sp>
    </p:spTree>
    <p:extLst>
      <p:ext uri="{BB962C8B-B14F-4D97-AF65-F5344CB8AC3E}">
        <p14:creationId xmlns:p14="http://schemas.microsoft.com/office/powerpoint/2010/main" val="403489918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D99BB8B-830E-46D2-A9E3-6075D45EB92A}" type="slidenum">
              <a:rPr lang="en-US"/>
              <a:pPr>
                <a:defRPr/>
              </a:pPr>
              <a:t>‹#›</a:t>
            </a:fld>
            <a:endParaRPr lang="en-US"/>
          </a:p>
        </p:txBody>
      </p:sp>
    </p:spTree>
    <p:extLst>
      <p:ext uri="{BB962C8B-B14F-4D97-AF65-F5344CB8AC3E}">
        <p14:creationId xmlns:p14="http://schemas.microsoft.com/office/powerpoint/2010/main" val="3298429223"/>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7B598F9-29AB-4809-95E4-90710652FF13}" type="slidenum">
              <a:rPr lang="en-US"/>
              <a:pPr>
                <a:defRPr/>
              </a:pPr>
              <a:t>‹#›</a:t>
            </a:fld>
            <a:endParaRPr lang="en-US"/>
          </a:p>
        </p:txBody>
      </p:sp>
    </p:spTree>
    <p:extLst>
      <p:ext uri="{BB962C8B-B14F-4D97-AF65-F5344CB8AC3E}">
        <p14:creationId xmlns:p14="http://schemas.microsoft.com/office/powerpoint/2010/main" val="1611877080"/>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963F7CF-D15D-43EA-852B-48F7106B6D4B}" type="slidenum">
              <a:rPr lang="en-US"/>
              <a:pPr>
                <a:defRPr/>
              </a:pPr>
              <a:t>‹#›</a:t>
            </a:fld>
            <a:endParaRPr lang="en-US"/>
          </a:p>
        </p:txBody>
      </p:sp>
    </p:spTree>
    <p:extLst>
      <p:ext uri="{BB962C8B-B14F-4D97-AF65-F5344CB8AC3E}">
        <p14:creationId xmlns:p14="http://schemas.microsoft.com/office/powerpoint/2010/main" val="3978003917"/>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2"/>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1800" smtClean="0">
              <a:solidFill>
                <a:srgbClr val="000000"/>
              </a:solidFill>
              <a:latin typeface="Calibri" pitchFamily="34" charset="0"/>
              <a:cs typeface="Arial" charset="0"/>
            </a:endParaRPr>
          </a:p>
        </p:txBody>
      </p:sp>
      <p:grpSp>
        <p:nvGrpSpPr>
          <p:cNvPr id="5" name="Group 9"/>
          <p:cNvGrpSpPr>
            <a:grpSpLocks/>
          </p:cNvGrpSpPr>
          <p:nvPr userDrawn="1"/>
        </p:nvGrpSpPr>
        <p:grpSpPr bwMode="auto">
          <a:xfrm>
            <a:off x="55563" y="52388"/>
            <a:ext cx="8939212" cy="901700"/>
            <a:chOff x="55563" y="52388"/>
            <a:chExt cx="8939212" cy="901700"/>
          </a:xfrm>
        </p:grpSpPr>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12"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1800" smtClean="0">
                  <a:solidFill>
                    <a:srgbClr val="000000"/>
                  </a:solidFill>
                  <a:latin typeface="Calibri" pitchFamily="34" charset="0"/>
                  <a:cs typeface="Arial" charset="0"/>
                </a:endParaRPr>
              </a:p>
            </p:txBody>
          </p:sp>
          <p:sp>
            <p:nvSpPr>
              <p:cNvPr id="13"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Calibri" pitchFamily="34" charset="0"/>
                    <a:cs typeface="Arial" charset="0"/>
                  </a:rPr>
                  <a:t>APM Automation Solutions Ltd.</a:t>
                </a:r>
              </a:p>
            </p:txBody>
          </p:sp>
          <p:pic>
            <p:nvPicPr>
              <p:cNvPr id="14"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028700"/>
            <a:ext cx="971550"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5"/>
          <p:cNvSpPr/>
          <p:nvPr userDrawn="1"/>
        </p:nvSpPr>
        <p:spPr>
          <a:xfrm>
            <a:off x="0" y="1196975"/>
            <a:ext cx="925195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18"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1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85C79CC-A86B-40C7-AB6B-15A4235430D0}" type="slidenum">
              <a:rPr lang="en-US"/>
              <a:pPr>
                <a:defRPr/>
              </a:pPr>
              <a:t>‹#›</a:t>
            </a:fld>
            <a:endParaRPr lang="en-US"/>
          </a:p>
        </p:txBody>
      </p:sp>
    </p:spTree>
    <p:extLst>
      <p:ext uri="{BB962C8B-B14F-4D97-AF65-F5344CB8AC3E}">
        <p14:creationId xmlns:p14="http://schemas.microsoft.com/office/powerpoint/2010/main" val="416016502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2E9526A-36C9-4E77-9D27-AE268CF739BF}" type="slidenum">
              <a:rPr lang="en-US"/>
              <a:pPr>
                <a:defRPr/>
              </a:pPr>
              <a:t>‹#›</a:t>
            </a:fld>
            <a:endParaRPr lang="en-US"/>
          </a:p>
        </p:txBody>
      </p:sp>
    </p:spTree>
    <p:extLst>
      <p:ext uri="{BB962C8B-B14F-4D97-AF65-F5344CB8AC3E}">
        <p14:creationId xmlns:p14="http://schemas.microsoft.com/office/powerpoint/2010/main" val="24925473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92488"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CEAE1AB-A91D-4EFF-8876-928BEE774F68}" type="slidenum">
              <a:rPr lang="en-US"/>
              <a:pPr>
                <a:defRPr/>
              </a:pPr>
              <a:t>‹#›</a:t>
            </a:fld>
            <a:endParaRPr lang="en-US"/>
          </a:p>
        </p:txBody>
      </p:sp>
    </p:spTree>
    <p:extLst>
      <p:ext uri="{BB962C8B-B14F-4D97-AF65-F5344CB8AC3E}">
        <p14:creationId xmlns:p14="http://schemas.microsoft.com/office/powerpoint/2010/main" val="853654866"/>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0080"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2008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974805F-E2C1-4F86-9664-F6F384256C48}" type="slidenum">
              <a:rPr lang="en-US"/>
              <a:pPr>
                <a:defRPr/>
              </a:pPr>
              <a:t>‹#›</a:t>
            </a:fld>
            <a:endParaRPr lang="en-US"/>
          </a:p>
        </p:txBody>
      </p:sp>
    </p:spTree>
    <p:extLst>
      <p:ext uri="{BB962C8B-B14F-4D97-AF65-F5344CB8AC3E}">
        <p14:creationId xmlns:p14="http://schemas.microsoft.com/office/powerpoint/2010/main" val="93392332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745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99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56B1FE8-2F5E-46C4-84B1-65619AB7CA4D}" type="slidenum">
              <a:rPr lang="en-US"/>
              <a:pPr>
                <a:defRPr/>
              </a:pPr>
              <a:t>‹#›</a:t>
            </a:fld>
            <a:endParaRPr lang="en-US"/>
          </a:p>
        </p:txBody>
      </p:sp>
    </p:spTree>
    <p:extLst>
      <p:ext uri="{BB962C8B-B14F-4D97-AF65-F5344CB8AC3E}">
        <p14:creationId xmlns:p14="http://schemas.microsoft.com/office/powerpoint/2010/main" val="218907417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386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386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667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667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C9BC482-AE7D-47E4-9AC5-34055048F402}" type="slidenum">
              <a:rPr lang="en-US"/>
              <a:pPr>
                <a:defRPr/>
              </a:pPr>
              <a:t>‹#›</a:t>
            </a:fld>
            <a:endParaRPr lang="en-US"/>
          </a:p>
        </p:txBody>
      </p:sp>
    </p:spTree>
    <p:extLst>
      <p:ext uri="{BB962C8B-B14F-4D97-AF65-F5344CB8AC3E}">
        <p14:creationId xmlns:p14="http://schemas.microsoft.com/office/powerpoint/2010/main" val="3891580530"/>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9A79C4F-E168-468A-868F-3C67358B9717}" type="slidenum">
              <a:rPr lang="en-US"/>
              <a:pPr>
                <a:defRPr/>
              </a:pPr>
              <a:t>‹#›</a:t>
            </a:fld>
            <a:endParaRPr lang="en-US"/>
          </a:p>
        </p:txBody>
      </p:sp>
    </p:spTree>
    <p:extLst>
      <p:ext uri="{BB962C8B-B14F-4D97-AF65-F5344CB8AC3E}">
        <p14:creationId xmlns:p14="http://schemas.microsoft.com/office/powerpoint/2010/main" val="9282891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D2A31357-EE88-4A1D-998B-DE9BC9FEE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127368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F8FCEBD-7ABB-4542-9542-F77733B27E2D}" type="slidenum">
              <a:rPr lang="en-US"/>
              <a:pPr>
                <a:defRPr/>
              </a:pPr>
              <a:t>‹#›</a:t>
            </a:fld>
            <a:endParaRPr lang="en-US"/>
          </a:p>
        </p:txBody>
      </p:sp>
    </p:spTree>
    <p:extLst>
      <p:ext uri="{BB962C8B-B14F-4D97-AF65-F5344CB8AC3E}">
        <p14:creationId xmlns:p14="http://schemas.microsoft.com/office/powerpoint/2010/main" val="211242383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963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68762"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5963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CC1EAD1-3123-4316-A3BF-DB5952931AFC}" type="slidenum">
              <a:rPr lang="en-US"/>
              <a:pPr>
                <a:defRPr/>
              </a:pPr>
              <a:t>‹#›</a:t>
            </a:fld>
            <a:endParaRPr lang="en-US"/>
          </a:p>
        </p:txBody>
      </p:sp>
    </p:spTree>
    <p:extLst>
      <p:ext uri="{BB962C8B-B14F-4D97-AF65-F5344CB8AC3E}">
        <p14:creationId xmlns:p14="http://schemas.microsoft.com/office/powerpoint/2010/main" val="802896320"/>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7144860-1DAE-46B5-87D5-B65B75B87697}" type="slidenum">
              <a:rPr lang="en-US"/>
              <a:pPr>
                <a:defRPr/>
              </a:pPr>
              <a:t>‹#›</a:t>
            </a:fld>
            <a:endParaRPr lang="en-US"/>
          </a:p>
        </p:txBody>
      </p:sp>
    </p:spTree>
    <p:extLst>
      <p:ext uri="{BB962C8B-B14F-4D97-AF65-F5344CB8AC3E}">
        <p14:creationId xmlns:p14="http://schemas.microsoft.com/office/powerpoint/2010/main" val="1594690063"/>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DC5FC75-373F-4086-A5B4-4328DE177725}" type="slidenum">
              <a:rPr lang="en-US"/>
              <a:pPr>
                <a:defRPr/>
              </a:pPr>
              <a:t>‹#›</a:t>
            </a:fld>
            <a:endParaRPr lang="en-US"/>
          </a:p>
        </p:txBody>
      </p:sp>
    </p:spTree>
    <p:extLst>
      <p:ext uri="{BB962C8B-B14F-4D97-AF65-F5344CB8AC3E}">
        <p14:creationId xmlns:p14="http://schemas.microsoft.com/office/powerpoint/2010/main" val="730319928"/>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D21D8E8-71BA-4CB2-976E-E62C5510827D}" type="slidenum">
              <a:rPr lang="en-US"/>
              <a:pPr>
                <a:defRPr/>
              </a:pPr>
              <a:t>‹#›</a:t>
            </a:fld>
            <a:endParaRPr lang="en-US"/>
          </a:p>
        </p:txBody>
      </p:sp>
    </p:spTree>
    <p:extLst>
      <p:ext uri="{BB962C8B-B14F-4D97-AF65-F5344CB8AC3E}">
        <p14:creationId xmlns:p14="http://schemas.microsoft.com/office/powerpoint/2010/main" val="164754007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2"/>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1800" smtClean="0">
              <a:solidFill>
                <a:srgbClr val="000000"/>
              </a:solidFill>
              <a:latin typeface="Calibri" pitchFamily="34" charset="0"/>
              <a:cs typeface="Arial" charset="0"/>
            </a:endParaRPr>
          </a:p>
        </p:txBody>
      </p:sp>
      <p:grpSp>
        <p:nvGrpSpPr>
          <p:cNvPr id="5" name="Group 9"/>
          <p:cNvGrpSpPr>
            <a:grpSpLocks/>
          </p:cNvGrpSpPr>
          <p:nvPr userDrawn="1"/>
        </p:nvGrpSpPr>
        <p:grpSpPr bwMode="auto">
          <a:xfrm>
            <a:off x="55563" y="52388"/>
            <a:ext cx="8939212" cy="901700"/>
            <a:chOff x="55563" y="52388"/>
            <a:chExt cx="8939212" cy="901700"/>
          </a:xfrm>
        </p:grpSpPr>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12"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1800" smtClean="0">
                  <a:solidFill>
                    <a:srgbClr val="000000"/>
                  </a:solidFill>
                  <a:latin typeface="Calibri" pitchFamily="34" charset="0"/>
                  <a:cs typeface="Arial" charset="0"/>
                </a:endParaRPr>
              </a:p>
            </p:txBody>
          </p:sp>
          <p:sp>
            <p:nvSpPr>
              <p:cNvPr id="13"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Calibri" pitchFamily="34" charset="0"/>
                    <a:cs typeface="Arial" charset="0"/>
                  </a:rPr>
                  <a:t>APM Automation Solutions Ltd.</a:t>
                </a:r>
              </a:p>
            </p:txBody>
          </p:sp>
          <p:pic>
            <p:nvPicPr>
              <p:cNvPr id="14"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028700"/>
            <a:ext cx="971550"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5"/>
          <p:cNvSpPr/>
          <p:nvPr userDrawn="1"/>
        </p:nvSpPr>
        <p:spPr>
          <a:xfrm>
            <a:off x="0" y="1196975"/>
            <a:ext cx="925195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18"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1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81BF175-2A8F-464B-840C-9991D99D7BD6}" type="slidenum">
              <a:rPr lang="en-US"/>
              <a:pPr>
                <a:defRPr/>
              </a:pPr>
              <a:t>‹#›</a:t>
            </a:fld>
            <a:endParaRPr lang="en-US"/>
          </a:p>
        </p:txBody>
      </p:sp>
    </p:spTree>
    <p:extLst>
      <p:ext uri="{BB962C8B-B14F-4D97-AF65-F5344CB8AC3E}">
        <p14:creationId xmlns:p14="http://schemas.microsoft.com/office/powerpoint/2010/main" val="1172888616"/>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EA1EC80-220C-4CAF-89D0-8FE5FF6FA7F2}" type="slidenum">
              <a:rPr lang="en-US"/>
              <a:pPr>
                <a:defRPr/>
              </a:pPr>
              <a:t>‹#›</a:t>
            </a:fld>
            <a:endParaRPr lang="en-US"/>
          </a:p>
        </p:txBody>
      </p:sp>
    </p:spTree>
    <p:extLst>
      <p:ext uri="{BB962C8B-B14F-4D97-AF65-F5344CB8AC3E}">
        <p14:creationId xmlns:p14="http://schemas.microsoft.com/office/powerpoint/2010/main" val="35937037"/>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92488"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F19FEB8-9EA3-4E3D-A689-94B11AD9D2FC}" type="slidenum">
              <a:rPr lang="en-US"/>
              <a:pPr>
                <a:defRPr/>
              </a:pPr>
              <a:t>‹#›</a:t>
            </a:fld>
            <a:endParaRPr lang="en-US"/>
          </a:p>
        </p:txBody>
      </p:sp>
    </p:spTree>
    <p:extLst>
      <p:ext uri="{BB962C8B-B14F-4D97-AF65-F5344CB8AC3E}">
        <p14:creationId xmlns:p14="http://schemas.microsoft.com/office/powerpoint/2010/main" val="2757323441"/>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0080"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2008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7427596-5BE9-4154-B5A3-BBE881D4360A}" type="slidenum">
              <a:rPr lang="en-US"/>
              <a:pPr>
                <a:defRPr/>
              </a:pPr>
              <a:t>‹#›</a:t>
            </a:fld>
            <a:endParaRPr lang="en-US"/>
          </a:p>
        </p:txBody>
      </p:sp>
    </p:spTree>
    <p:extLst>
      <p:ext uri="{BB962C8B-B14F-4D97-AF65-F5344CB8AC3E}">
        <p14:creationId xmlns:p14="http://schemas.microsoft.com/office/powerpoint/2010/main" val="722758886"/>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745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99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7448AD-A998-475F-B9B4-E8539D81F644}" type="slidenum">
              <a:rPr lang="en-US"/>
              <a:pPr>
                <a:defRPr/>
              </a:pPr>
              <a:t>‹#›</a:t>
            </a:fld>
            <a:endParaRPr lang="en-US"/>
          </a:p>
        </p:txBody>
      </p:sp>
    </p:spTree>
    <p:extLst>
      <p:ext uri="{BB962C8B-B14F-4D97-AF65-F5344CB8AC3E}">
        <p14:creationId xmlns:p14="http://schemas.microsoft.com/office/powerpoint/2010/main" val="23738809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BA9253CF-254A-4044-9A5C-6D32ACE063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84225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386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386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667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667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CCD2D58-BB88-4871-857D-9C31A3D060B0}" type="slidenum">
              <a:rPr lang="en-US"/>
              <a:pPr>
                <a:defRPr/>
              </a:pPr>
              <a:t>‹#›</a:t>
            </a:fld>
            <a:endParaRPr lang="en-US"/>
          </a:p>
        </p:txBody>
      </p:sp>
    </p:spTree>
    <p:extLst>
      <p:ext uri="{BB962C8B-B14F-4D97-AF65-F5344CB8AC3E}">
        <p14:creationId xmlns:p14="http://schemas.microsoft.com/office/powerpoint/2010/main" val="1158605105"/>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4AC5955-1E68-4A57-9CAB-217F31AC23C8}" type="slidenum">
              <a:rPr lang="en-US"/>
              <a:pPr>
                <a:defRPr/>
              </a:pPr>
              <a:t>‹#›</a:t>
            </a:fld>
            <a:endParaRPr lang="en-US"/>
          </a:p>
        </p:txBody>
      </p:sp>
    </p:spTree>
    <p:extLst>
      <p:ext uri="{BB962C8B-B14F-4D97-AF65-F5344CB8AC3E}">
        <p14:creationId xmlns:p14="http://schemas.microsoft.com/office/powerpoint/2010/main" val="3857157298"/>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2BAB42B-7370-489E-AB57-4301D1AC401A}" type="slidenum">
              <a:rPr lang="en-US"/>
              <a:pPr>
                <a:defRPr/>
              </a:pPr>
              <a:t>‹#›</a:t>
            </a:fld>
            <a:endParaRPr lang="en-US"/>
          </a:p>
        </p:txBody>
      </p:sp>
    </p:spTree>
    <p:extLst>
      <p:ext uri="{BB962C8B-B14F-4D97-AF65-F5344CB8AC3E}">
        <p14:creationId xmlns:p14="http://schemas.microsoft.com/office/powerpoint/2010/main" val="1605399960"/>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963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68762"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5963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226D741-9F51-4882-AC76-6202BA576727}" type="slidenum">
              <a:rPr lang="en-US"/>
              <a:pPr>
                <a:defRPr/>
              </a:pPr>
              <a:t>‹#›</a:t>
            </a:fld>
            <a:endParaRPr lang="en-US"/>
          </a:p>
        </p:txBody>
      </p:sp>
    </p:spTree>
    <p:extLst>
      <p:ext uri="{BB962C8B-B14F-4D97-AF65-F5344CB8AC3E}">
        <p14:creationId xmlns:p14="http://schemas.microsoft.com/office/powerpoint/2010/main" val="323013454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88BF54F-F7DD-428F-9CB9-B1CBABA36C5A}" type="slidenum">
              <a:rPr lang="en-US"/>
              <a:pPr>
                <a:defRPr/>
              </a:pPr>
              <a:t>‹#›</a:t>
            </a:fld>
            <a:endParaRPr lang="en-US"/>
          </a:p>
        </p:txBody>
      </p:sp>
    </p:spTree>
    <p:extLst>
      <p:ext uri="{BB962C8B-B14F-4D97-AF65-F5344CB8AC3E}">
        <p14:creationId xmlns:p14="http://schemas.microsoft.com/office/powerpoint/2010/main" val="176261352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DDC70D1-F7FA-4031-B42C-46D14BDD0750}" type="slidenum">
              <a:rPr lang="en-US"/>
              <a:pPr>
                <a:defRPr/>
              </a:pPr>
              <a:t>‹#›</a:t>
            </a:fld>
            <a:endParaRPr lang="en-US"/>
          </a:p>
        </p:txBody>
      </p:sp>
    </p:spTree>
    <p:extLst>
      <p:ext uri="{BB962C8B-B14F-4D97-AF65-F5344CB8AC3E}">
        <p14:creationId xmlns:p14="http://schemas.microsoft.com/office/powerpoint/2010/main" val="17816444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36DE6E-9A85-4B63-99C6-DBE803E5EEF0}" type="slidenum">
              <a:rPr lang="en-US"/>
              <a:pPr>
                <a:defRPr/>
              </a:pPr>
              <a:t>‹#›</a:t>
            </a:fld>
            <a:endParaRPr lang="en-US"/>
          </a:p>
        </p:txBody>
      </p:sp>
    </p:spTree>
    <p:extLst>
      <p:ext uri="{BB962C8B-B14F-4D97-AF65-F5344CB8AC3E}">
        <p14:creationId xmlns:p14="http://schemas.microsoft.com/office/powerpoint/2010/main" val="162468428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9"/>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32"/>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mtClean="0">
              <a:solidFill>
                <a:srgbClr val="000000"/>
              </a:solidFill>
            </a:endParaRPr>
          </a:p>
        </p:txBody>
      </p:sp>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8"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endParaRPr>
            </a:p>
          </p:txBody>
        </p:sp>
        <p:sp>
          <p:nvSpPr>
            <p:cNvPr id="9" name="Text Box 37"/>
            <p:cNvSpPr txBox="1">
              <a:spLocks noChangeArrowheads="1"/>
            </p:cNvSpPr>
            <p:nvPr/>
          </p:nvSpPr>
          <p:spPr bwMode="auto">
            <a:xfrm>
              <a:off x="870" y="432"/>
              <a:ext cx="1451" cy="173"/>
            </a:xfrm>
            <a:prstGeom prst="rect">
              <a:avLst/>
            </a:prstGeom>
            <a:solidFill>
              <a:schemeClr val="bg1"/>
            </a:solidFill>
            <a:ln>
              <a:noFill/>
            </a:ln>
            <a:extLst/>
          </p:spPr>
          <p:txBody>
            <a:bodyPr lIns="90000" rIns="90000">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spcBef>
                  <a:spcPct val="50000"/>
                </a:spcBef>
                <a:defRPr/>
              </a:pPr>
              <a:r>
                <a:rPr lang="en-US" sz="1200" smtClean="0">
                  <a:solidFill>
                    <a:srgbClr val="5F5F5F"/>
                  </a:solidFill>
                  <a:latin typeface="Times New Roman" pitchFamily="18" charset="0"/>
                </a:rPr>
                <a:t>APM Automation Solutions Ltd.</a:t>
              </a:r>
            </a:p>
          </p:txBody>
        </p:sp>
        <p:pic>
          <p:nvPicPr>
            <p:cNvPr id="10"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1"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Rectangle 23"/>
          <p:cNvSpPr>
            <a:spLocks noGrp="1" noChangeArrowheads="1"/>
          </p:cNvSpPr>
          <p:nvPr>
            <p:ph type="ctrTitle"/>
          </p:nvPr>
        </p:nvSpPr>
        <p:spPr>
          <a:xfrm>
            <a:off x="684213" y="2843213"/>
            <a:ext cx="7772400" cy="585787"/>
          </a:xfrm>
        </p:spPr>
        <p:txBody>
          <a:bodyPr anchor="t">
            <a:spAutoFit/>
          </a:bodyPr>
          <a:lstStyle>
            <a:lvl1pPr algn="ctr">
              <a:defRPr sz="3600"/>
            </a:lvl1pPr>
          </a:lstStyle>
          <a:p>
            <a:r>
              <a:rPr lang="en-US" smtClean="0"/>
              <a:t>Click to edit Master title style</a:t>
            </a:r>
            <a:endParaRPr lang="en-US"/>
          </a:p>
        </p:txBody>
      </p:sp>
      <p:sp>
        <p:nvSpPr>
          <p:cNvPr id="5144" name="Rectangle 24"/>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r>
              <a:rPr lang="en-US" smtClean="0"/>
              <a:t>Click to edit Master subtitle style</a:t>
            </a:r>
            <a:endParaRPr lang="en-US"/>
          </a:p>
        </p:txBody>
      </p:sp>
    </p:spTree>
    <p:extLst>
      <p:ext uri="{BB962C8B-B14F-4D97-AF65-F5344CB8AC3E}">
        <p14:creationId xmlns:p14="http://schemas.microsoft.com/office/powerpoint/2010/main" val="28559454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210782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8098" y="4352309"/>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131746" y="274294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sldNum" sz="quarter" idx="10"/>
          </p:nvPr>
        </p:nvSpPr>
        <p:spPr>
          <a:xfrm>
            <a:off x="6983413" y="6400800"/>
            <a:ext cx="1905000" cy="457200"/>
          </a:xfrm>
          <a:prstGeom prst="rect">
            <a:avLst/>
          </a:prstGeom>
        </p:spPr>
        <p:txBody>
          <a:bodyPr/>
          <a:lstStyle>
            <a:lvl1pPr algn="r" rtl="1">
              <a:defRPr sz="1800">
                <a:latin typeface="+mn-lt"/>
              </a:defRPr>
            </a:lvl1pPr>
          </a:lstStyle>
          <a:p>
            <a:pPr>
              <a:defRPr/>
            </a:pPr>
            <a:fld id="{9F182172-0DC5-4B76-A301-7CFDC3DA8E79}" type="slidenum">
              <a:rPr lang="he-IL"/>
              <a:pPr>
                <a:defRPr/>
              </a:pPr>
              <a:t>‹#›</a:t>
            </a:fld>
            <a:endParaRPr lang="en-US" dirty="0"/>
          </a:p>
        </p:txBody>
      </p:sp>
    </p:spTree>
    <p:extLst>
      <p:ext uri="{BB962C8B-B14F-4D97-AF65-F5344CB8AC3E}">
        <p14:creationId xmlns:p14="http://schemas.microsoft.com/office/powerpoint/2010/main" val="18031431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4"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5"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6416B32-0032-4519-8B43-7CEF503BF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47926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sz="quarter" idx="10"/>
          </p:nvPr>
        </p:nvSpPr>
        <p:spPr>
          <a:xfrm>
            <a:off x="7010400" y="6248400"/>
            <a:ext cx="1905000" cy="457200"/>
          </a:xfrm>
          <a:prstGeom prst="rect">
            <a:avLst/>
          </a:prstGeom>
        </p:spPr>
        <p:txBody>
          <a:bodyPr/>
          <a:lstStyle>
            <a:lvl1pPr>
              <a:defRPr/>
            </a:lvl1pPr>
          </a:lstStyle>
          <a:p>
            <a:pPr>
              <a:defRPr/>
            </a:pPr>
            <a:fld id="{AFFB19DA-77B5-49B8-84CE-7219A780B9E9}" type="slidenum">
              <a:rPr lang="he-IL"/>
              <a:pPr>
                <a:defRPr/>
              </a:pPr>
              <a:t>‹#›</a:t>
            </a:fld>
            <a:endParaRPr lang="en-US"/>
          </a:p>
        </p:txBody>
      </p:sp>
    </p:spTree>
    <p:extLst>
      <p:ext uri="{BB962C8B-B14F-4D97-AF65-F5344CB8AC3E}">
        <p14:creationId xmlns:p14="http://schemas.microsoft.com/office/powerpoint/2010/main" val="26043112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sz="quarter" idx="10"/>
          </p:nvPr>
        </p:nvSpPr>
        <p:spPr>
          <a:xfrm>
            <a:off x="7010400" y="6248400"/>
            <a:ext cx="1905000" cy="457200"/>
          </a:xfrm>
          <a:prstGeom prst="rect">
            <a:avLst/>
          </a:prstGeom>
        </p:spPr>
        <p:txBody>
          <a:bodyPr/>
          <a:lstStyle>
            <a:lvl1pPr>
              <a:defRPr/>
            </a:lvl1pPr>
          </a:lstStyle>
          <a:p>
            <a:pPr>
              <a:defRPr/>
            </a:pPr>
            <a:fld id="{F84DDBCB-7F86-416A-8354-334BE9D679C9}" type="slidenum">
              <a:rPr lang="he-IL"/>
              <a:pPr>
                <a:defRPr/>
              </a:pPr>
              <a:t>‹#›</a:t>
            </a:fld>
            <a:endParaRPr lang="en-US"/>
          </a:p>
        </p:txBody>
      </p:sp>
    </p:spTree>
    <p:extLst>
      <p:ext uri="{BB962C8B-B14F-4D97-AF65-F5344CB8AC3E}">
        <p14:creationId xmlns:p14="http://schemas.microsoft.com/office/powerpoint/2010/main" val="22082198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4"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5"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2B3B720-637F-40E8-BA5D-116CC094F74E}" type="slidenum">
              <a:rPr lang="he-IL"/>
              <a:pPr>
                <a:defRPr/>
              </a:pPr>
              <a:t>‹#›</a:t>
            </a:fld>
            <a:endParaRPr lang="en-US"/>
          </a:p>
        </p:txBody>
      </p:sp>
    </p:spTree>
    <p:extLst>
      <p:ext uri="{BB962C8B-B14F-4D97-AF65-F5344CB8AC3E}">
        <p14:creationId xmlns:p14="http://schemas.microsoft.com/office/powerpoint/2010/main" val="372757742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3"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4"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9FDAF960-EC62-406B-86A8-636D6935C975}" type="slidenum">
              <a:rPr lang="he-IL"/>
              <a:pPr>
                <a:defRPr/>
              </a:pPr>
              <a:t>‹#›</a:t>
            </a:fld>
            <a:endParaRPr lang="en-US"/>
          </a:p>
        </p:txBody>
      </p:sp>
    </p:spTree>
    <p:extLst>
      <p:ext uri="{BB962C8B-B14F-4D97-AF65-F5344CB8AC3E}">
        <p14:creationId xmlns:p14="http://schemas.microsoft.com/office/powerpoint/2010/main" val="98018187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769" y="136570"/>
            <a:ext cx="294806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34618" y="136570"/>
            <a:ext cx="500938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6769" y="1298620"/>
            <a:ext cx="29480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0FDD8F4-812F-4D2C-8032-0057CFF8609B}" type="slidenum">
              <a:rPr lang="he-IL"/>
              <a:pPr>
                <a:defRPr/>
              </a:pPr>
              <a:t>‹#›</a:t>
            </a:fld>
            <a:endParaRPr lang="en-US"/>
          </a:p>
        </p:txBody>
      </p:sp>
    </p:spTree>
    <p:extLst>
      <p:ext uri="{BB962C8B-B14F-4D97-AF65-F5344CB8AC3E}">
        <p14:creationId xmlns:p14="http://schemas.microsoft.com/office/powerpoint/2010/main" val="1766746141"/>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4951E646-C6E7-48E2-965F-7CFE34B51197}" type="slidenum">
              <a:rPr lang="he-IL"/>
              <a:pPr>
                <a:defRPr/>
              </a:pPr>
              <a:t>‹#›</a:t>
            </a:fld>
            <a:endParaRPr lang="en-US"/>
          </a:p>
        </p:txBody>
      </p:sp>
    </p:spTree>
    <p:extLst>
      <p:ext uri="{BB962C8B-B14F-4D97-AF65-F5344CB8AC3E}">
        <p14:creationId xmlns:p14="http://schemas.microsoft.com/office/powerpoint/2010/main" val="4081407268"/>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DD33CF28-C1F3-47BB-96B2-4D3371B543E6}" type="slidenum">
              <a:rPr lang="he-IL"/>
              <a:pPr>
                <a:defRPr/>
              </a:pPr>
              <a:t>‹#›</a:t>
            </a:fld>
            <a:endParaRPr lang="en-US"/>
          </a:p>
        </p:txBody>
      </p:sp>
    </p:spTree>
    <p:extLst>
      <p:ext uri="{BB962C8B-B14F-4D97-AF65-F5344CB8AC3E}">
        <p14:creationId xmlns:p14="http://schemas.microsoft.com/office/powerpoint/2010/main" val="96447626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9A4C7CBF-9068-4CA2-A7C2-C28E034EF3B9}" type="slidenum">
              <a:rPr lang="he-IL"/>
              <a:pPr>
                <a:defRPr/>
              </a:pPr>
              <a:t>‹#›</a:t>
            </a:fld>
            <a:endParaRPr lang="en-US"/>
          </a:p>
        </p:txBody>
      </p:sp>
    </p:spTree>
    <p:extLst>
      <p:ext uri="{BB962C8B-B14F-4D97-AF65-F5344CB8AC3E}">
        <p14:creationId xmlns:p14="http://schemas.microsoft.com/office/powerpoint/2010/main" val="3646598608"/>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3163" y="1566863"/>
            <a:ext cx="7772400" cy="4114800"/>
          </a:xfrm>
        </p:spPr>
        <p:txBody>
          <a:bodyPr/>
          <a:lstStyle/>
          <a:p>
            <a:pPr lvl="0"/>
            <a:endParaRPr lang="en-GB" noProof="0" smtClean="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5" name="Rectangle 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a:defRPr>
                <a:cs typeface="+mn-cs"/>
              </a:defRPr>
            </a:lvl1pPr>
          </a:lstStyle>
          <a:p>
            <a:pPr>
              <a:defRPr/>
            </a:pPr>
            <a:fld id="{A13C5C4A-3DEC-441D-BFE3-F561F602FC46}" type="slidenum">
              <a:rPr lang="he-IL"/>
              <a:pPr>
                <a:defRPr/>
              </a:pPr>
              <a:t>‹#›</a:t>
            </a:fld>
            <a:endParaRPr lang="en-US"/>
          </a:p>
        </p:txBody>
      </p:sp>
    </p:spTree>
    <p:extLst>
      <p:ext uri="{BB962C8B-B14F-4D97-AF65-F5344CB8AC3E}">
        <p14:creationId xmlns:p14="http://schemas.microsoft.com/office/powerpoint/2010/main" val="3936277867"/>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9"/>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32"/>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mtClean="0">
              <a:solidFill>
                <a:srgbClr val="000000"/>
              </a:solidFill>
            </a:endParaRPr>
          </a:p>
        </p:txBody>
      </p:sp>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8"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endParaRPr>
            </a:p>
          </p:txBody>
        </p:sp>
        <p:sp>
          <p:nvSpPr>
            <p:cNvPr id="9" name="Text Box 37"/>
            <p:cNvSpPr txBox="1">
              <a:spLocks noChangeArrowheads="1"/>
            </p:cNvSpPr>
            <p:nvPr/>
          </p:nvSpPr>
          <p:spPr bwMode="auto">
            <a:xfrm>
              <a:off x="870" y="432"/>
              <a:ext cx="1451" cy="173"/>
            </a:xfrm>
            <a:prstGeom prst="rect">
              <a:avLst/>
            </a:prstGeom>
            <a:solidFill>
              <a:schemeClr val="bg1"/>
            </a:solidFill>
            <a:ln>
              <a:noFill/>
            </a:ln>
            <a:extLst/>
          </p:spPr>
          <p:txBody>
            <a:bodyPr lIns="90000" rIns="90000">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spcBef>
                  <a:spcPct val="50000"/>
                </a:spcBef>
                <a:defRPr/>
              </a:pPr>
              <a:r>
                <a:rPr lang="en-US" sz="1200" smtClean="0">
                  <a:solidFill>
                    <a:srgbClr val="5F5F5F"/>
                  </a:solidFill>
                  <a:latin typeface="Times New Roman" pitchFamily="18" charset="0"/>
                </a:rPr>
                <a:t>APM Automation Solutions Ltd.</a:t>
              </a:r>
            </a:p>
          </p:txBody>
        </p:sp>
        <p:pic>
          <p:nvPicPr>
            <p:cNvPr id="10"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1"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Rectangle 23"/>
          <p:cNvSpPr>
            <a:spLocks noGrp="1" noChangeArrowheads="1"/>
          </p:cNvSpPr>
          <p:nvPr>
            <p:ph type="ctrTitle"/>
          </p:nvPr>
        </p:nvSpPr>
        <p:spPr>
          <a:xfrm>
            <a:off x="684213" y="2843213"/>
            <a:ext cx="7772400" cy="585787"/>
          </a:xfrm>
        </p:spPr>
        <p:txBody>
          <a:bodyPr anchor="t">
            <a:spAutoFit/>
          </a:bodyPr>
          <a:lstStyle>
            <a:lvl1pPr algn="ctr">
              <a:defRPr sz="3600"/>
            </a:lvl1pPr>
          </a:lstStyle>
          <a:p>
            <a:r>
              <a:rPr lang="en-US" smtClean="0"/>
              <a:t>Click to edit Master title style</a:t>
            </a:r>
            <a:endParaRPr lang="en-US"/>
          </a:p>
        </p:txBody>
      </p:sp>
      <p:sp>
        <p:nvSpPr>
          <p:cNvPr id="5144" name="Rectangle 24"/>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r>
              <a:rPr lang="en-US" smtClean="0"/>
              <a:t>Click to edit Master subtitle style</a:t>
            </a:r>
            <a:endParaRPr lang="en-US"/>
          </a:p>
        </p:txBody>
      </p:sp>
    </p:spTree>
    <p:extLst>
      <p:ext uri="{BB962C8B-B14F-4D97-AF65-F5344CB8AC3E}">
        <p14:creationId xmlns:p14="http://schemas.microsoft.com/office/powerpoint/2010/main" val="31318569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3"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4"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14F6F25F-7BCD-4381-9AA8-AAE89DE93A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924704"/>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255227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8098" y="4352309"/>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131746" y="274294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sldNum" sz="quarter" idx="10"/>
          </p:nvPr>
        </p:nvSpPr>
        <p:spPr>
          <a:xfrm>
            <a:off x="6983413" y="6400800"/>
            <a:ext cx="1905000" cy="457200"/>
          </a:xfrm>
          <a:prstGeom prst="rect">
            <a:avLst/>
          </a:prstGeom>
        </p:spPr>
        <p:txBody>
          <a:bodyPr/>
          <a:lstStyle>
            <a:lvl1pPr algn="r" rtl="1">
              <a:defRPr sz="1800">
                <a:latin typeface="+mn-lt"/>
              </a:defRPr>
            </a:lvl1pPr>
          </a:lstStyle>
          <a:p>
            <a:pPr>
              <a:defRPr/>
            </a:pPr>
            <a:fld id="{7B346F33-8262-45EA-BA5C-7817648BDD50}" type="slidenum">
              <a:rPr lang="he-IL"/>
              <a:pPr>
                <a:defRPr/>
              </a:pPr>
              <a:t>‹#›</a:t>
            </a:fld>
            <a:endParaRPr lang="en-US" dirty="0"/>
          </a:p>
        </p:txBody>
      </p:sp>
    </p:spTree>
    <p:extLst>
      <p:ext uri="{BB962C8B-B14F-4D97-AF65-F5344CB8AC3E}">
        <p14:creationId xmlns:p14="http://schemas.microsoft.com/office/powerpoint/2010/main" val="2210781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sz="quarter" idx="10"/>
          </p:nvPr>
        </p:nvSpPr>
        <p:spPr>
          <a:xfrm>
            <a:off x="7010400" y="6248400"/>
            <a:ext cx="1905000" cy="457200"/>
          </a:xfrm>
          <a:prstGeom prst="rect">
            <a:avLst/>
          </a:prstGeom>
        </p:spPr>
        <p:txBody>
          <a:bodyPr/>
          <a:lstStyle>
            <a:lvl1pPr>
              <a:defRPr/>
            </a:lvl1pPr>
          </a:lstStyle>
          <a:p>
            <a:pPr>
              <a:defRPr/>
            </a:pPr>
            <a:fld id="{588CB7CA-B631-4CC2-8341-96361CA36907}" type="slidenum">
              <a:rPr lang="he-IL"/>
              <a:pPr>
                <a:defRPr/>
              </a:pPr>
              <a:t>‹#›</a:t>
            </a:fld>
            <a:endParaRPr lang="en-US"/>
          </a:p>
        </p:txBody>
      </p:sp>
    </p:spTree>
    <p:extLst>
      <p:ext uri="{BB962C8B-B14F-4D97-AF65-F5344CB8AC3E}">
        <p14:creationId xmlns:p14="http://schemas.microsoft.com/office/powerpoint/2010/main" val="811288971"/>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sz="quarter" idx="10"/>
          </p:nvPr>
        </p:nvSpPr>
        <p:spPr>
          <a:xfrm>
            <a:off x="7010400" y="6248400"/>
            <a:ext cx="1905000" cy="457200"/>
          </a:xfrm>
          <a:prstGeom prst="rect">
            <a:avLst/>
          </a:prstGeom>
        </p:spPr>
        <p:txBody>
          <a:bodyPr/>
          <a:lstStyle>
            <a:lvl1pPr>
              <a:defRPr/>
            </a:lvl1pPr>
          </a:lstStyle>
          <a:p>
            <a:pPr>
              <a:defRPr/>
            </a:pPr>
            <a:fld id="{E05161C7-E39C-494A-9714-5A0465CA9DCF}" type="slidenum">
              <a:rPr lang="he-IL"/>
              <a:pPr>
                <a:defRPr/>
              </a:pPr>
              <a:t>‹#›</a:t>
            </a:fld>
            <a:endParaRPr lang="en-US"/>
          </a:p>
        </p:txBody>
      </p:sp>
    </p:spTree>
    <p:extLst>
      <p:ext uri="{BB962C8B-B14F-4D97-AF65-F5344CB8AC3E}">
        <p14:creationId xmlns:p14="http://schemas.microsoft.com/office/powerpoint/2010/main" val="6097211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4"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5"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50664B70-6738-441E-9293-872AFDA039FE}" type="slidenum">
              <a:rPr lang="he-IL"/>
              <a:pPr>
                <a:defRPr/>
              </a:pPr>
              <a:t>‹#›</a:t>
            </a:fld>
            <a:endParaRPr lang="en-US"/>
          </a:p>
        </p:txBody>
      </p:sp>
    </p:spTree>
    <p:extLst>
      <p:ext uri="{BB962C8B-B14F-4D97-AF65-F5344CB8AC3E}">
        <p14:creationId xmlns:p14="http://schemas.microsoft.com/office/powerpoint/2010/main" val="1995300770"/>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3"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4"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A1D12A39-BDFB-4D77-9EAD-3CAB63B34867}" type="slidenum">
              <a:rPr lang="he-IL"/>
              <a:pPr>
                <a:defRPr/>
              </a:pPr>
              <a:t>‹#›</a:t>
            </a:fld>
            <a:endParaRPr lang="en-US"/>
          </a:p>
        </p:txBody>
      </p:sp>
    </p:spTree>
    <p:extLst>
      <p:ext uri="{BB962C8B-B14F-4D97-AF65-F5344CB8AC3E}">
        <p14:creationId xmlns:p14="http://schemas.microsoft.com/office/powerpoint/2010/main" val="3693923743"/>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769" y="136570"/>
            <a:ext cx="294806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34618" y="136570"/>
            <a:ext cx="500938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6769" y="1298620"/>
            <a:ext cx="29480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19FA5B3-F473-4A37-A2FA-247028E16A0C}" type="slidenum">
              <a:rPr lang="he-IL"/>
              <a:pPr>
                <a:defRPr/>
              </a:pPr>
              <a:t>‹#›</a:t>
            </a:fld>
            <a:endParaRPr lang="en-US"/>
          </a:p>
        </p:txBody>
      </p:sp>
    </p:spTree>
    <p:extLst>
      <p:ext uri="{BB962C8B-B14F-4D97-AF65-F5344CB8AC3E}">
        <p14:creationId xmlns:p14="http://schemas.microsoft.com/office/powerpoint/2010/main" val="2726267445"/>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10E96A84-8DD3-4BA0-B8A5-C9DF97FC7CE5}" type="slidenum">
              <a:rPr lang="he-IL"/>
              <a:pPr>
                <a:defRPr/>
              </a:pPr>
              <a:t>‹#›</a:t>
            </a:fld>
            <a:endParaRPr lang="en-US"/>
          </a:p>
        </p:txBody>
      </p:sp>
    </p:spTree>
    <p:extLst>
      <p:ext uri="{BB962C8B-B14F-4D97-AF65-F5344CB8AC3E}">
        <p14:creationId xmlns:p14="http://schemas.microsoft.com/office/powerpoint/2010/main" val="1151219610"/>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CDCB269B-EB8A-4EDC-BE13-89B8015F0B19}" type="slidenum">
              <a:rPr lang="he-IL"/>
              <a:pPr>
                <a:defRPr/>
              </a:pPr>
              <a:t>‹#›</a:t>
            </a:fld>
            <a:endParaRPr lang="en-US"/>
          </a:p>
        </p:txBody>
      </p:sp>
    </p:spTree>
    <p:extLst>
      <p:ext uri="{BB962C8B-B14F-4D97-AF65-F5344CB8AC3E}">
        <p14:creationId xmlns:p14="http://schemas.microsoft.com/office/powerpoint/2010/main" val="2490849997"/>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B334962-99D1-4608-AC69-173F2C542A3B}" type="slidenum">
              <a:rPr lang="he-IL"/>
              <a:pPr>
                <a:defRPr/>
              </a:pPr>
              <a:t>‹#›</a:t>
            </a:fld>
            <a:endParaRPr lang="en-US"/>
          </a:p>
        </p:txBody>
      </p:sp>
    </p:spTree>
    <p:extLst>
      <p:ext uri="{BB962C8B-B14F-4D97-AF65-F5344CB8AC3E}">
        <p14:creationId xmlns:p14="http://schemas.microsoft.com/office/powerpoint/2010/main" val="23755492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73163" y="37004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2EB2151-8582-41D9-BDC9-D2D53BD04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811326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3163" y="1566863"/>
            <a:ext cx="7772400" cy="4114800"/>
          </a:xfrm>
        </p:spPr>
        <p:txBody>
          <a:bodyPr/>
          <a:lstStyle/>
          <a:p>
            <a:pPr lvl="0"/>
            <a:endParaRPr lang="en-GB" noProof="0" smtClean="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5" name="Rectangle 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a:defRPr>
                <a:cs typeface="+mn-cs"/>
              </a:defRPr>
            </a:lvl1pPr>
          </a:lstStyle>
          <a:p>
            <a:pPr>
              <a:defRPr/>
            </a:pPr>
            <a:fld id="{2C39648B-6376-4D00-83F2-6378A83FDA9D}" type="slidenum">
              <a:rPr lang="he-IL"/>
              <a:pPr>
                <a:defRPr/>
              </a:pPr>
              <a:t>‹#›</a:t>
            </a:fld>
            <a:endParaRPr lang="en-US"/>
          </a:p>
        </p:txBody>
      </p:sp>
    </p:spTree>
    <p:extLst>
      <p:ext uri="{BB962C8B-B14F-4D97-AF65-F5344CB8AC3E}">
        <p14:creationId xmlns:p14="http://schemas.microsoft.com/office/powerpoint/2010/main" val="60811373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9"/>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32"/>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mtClean="0">
              <a:solidFill>
                <a:srgbClr val="000000"/>
              </a:solidFill>
            </a:endParaRPr>
          </a:p>
        </p:txBody>
      </p:sp>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8"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endParaRPr>
            </a:p>
          </p:txBody>
        </p:sp>
        <p:sp>
          <p:nvSpPr>
            <p:cNvPr id="9" name="Text Box 37"/>
            <p:cNvSpPr txBox="1">
              <a:spLocks noChangeArrowheads="1"/>
            </p:cNvSpPr>
            <p:nvPr/>
          </p:nvSpPr>
          <p:spPr bwMode="auto">
            <a:xfrm>
              <a:off x="870" y="432"/>
              <a:ext cx="1451" cy="173"/>
            </a:xfrm>
            <a:prstGeom prst="rect">
              <a:avLst/>
            </a:prstGeom>
            <a:solidFill>
              <a:schemeClr val="bg1"/>
            </a:solidFill>
            <a:ln>
              <a:noFill/>
            </a:ln>
            <a:extLst/>
          </p:spPr>
          <p:txBody>
            <a:bodyPr lIns="90000" rIns="90000">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spcBef>
                  <a:spcPct val="50000"/>
                </a:spcBef>
                <a:defRPr/>
              </a:pPr>
              <a:r>
                <a:rPr lang="en-US" sz="1200" smtClean="0">
                  <a:solidFill>
                    <a:srgbClr val="5F5F5F"/>
                  </a:solidFill>
                  <a:latin typeface="Times New Roman" pitchFamily="18" charset="0"/>
                </a:rPr>
                <a:t>APM Automation Solutions Ltd.</a:t>
              </a:r>
            </a:p>
          </p:txBody>
        </p:sp>
        <p:pic>
          <p:nvPicPr>
            <p:cNvPr id="10"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1"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Rectangle 23"/>
          <p:cNvSpPr>
            <a:spLocks noGrp="1" noChangeArrowheads="1"/>
          </p:cNvSpPr>
          <p:nvPr>
            <p:ph type="ctrTitle"/>
          </p:nvPr>
        </p:nvSpPr>
        <p:spPr>
          <a:xfrm>
            <a:off x="684213" y="2843213"/>
            <a:ext cx="7772400" cy="585787"/>
          </a:xfrm>
        </p:spPr>
        <p:txBody>
          <a:bodyPr anchor="t">
            <a:spAutoFit/>
          </a:bodyPr>
          <a:lstStyle>
            <a:lvl1pPr algn="ctr">
              <a:defRPr sz="3600"/>
            </a:lvl1pPr>
          </a:lstStyle>
          <a:p>
            <a:r>
              <a:rPr lang="en-US" smtClean="0"/>
              <a:t>Click to edit Master title style</a:t>
            </a:r>
            <a:endParaRPr lang="en-US"/>
          </a:p>
        </p:txBody>
      </p:sp>
      <p:sp>
        <p:nvSpPr>
          <p:cNvPr id="5144" name="Rectangle 24"/>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r>
              <a:rPr lang="en-US" smtClean="0"/>
              <a:t>Click to edit Master subtitle style</a:t>
            </a:r>
            <a:endParaRPr lang="en-US"/>
          </a:p>
        </p:txBody>
      </p:sp>
    </p:spTree>
    <p:extLst>
      <p:ext uri="{BB962C8B-B14F-4D97-AF65-F5344CB8AC3E}">
        <p14:creationId xmlns:p14="http://schemas.microsoft.com/office/powerpoint/2010/main" val="4054500465"/>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1316070"/>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8098" y="4352309"/>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131746" y="274294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sldNum" sz="quarter" idx="10"/>
          </p:nvPr>
        </p:nvSpPr>
        <p:spPr>
          <a:xfrm>
            <a:off x="6983413" y="6400800"/>
            <a:ext cx="1905000" cy="457200"/>
          </a:xfrm>
          <a:prstGeom prst="rect">
            <a:avLst/>
          </a:prstGeom>
        </p:spPr>
        <p:txBody>
          <a:bodyPr/>
          <a:lstStyle>
            <a:lvl1pPr algn="r" rtl="1">
              <a:defRPr sz="1800">
                <a:latin typeface="+mn-lt"/>
              </a:defRPr>
            </a:lvl1pPr>
          </a:lstStyle>
          <a:p>
            <a:pPr>
              <a:defRPr/>
            </a:pPr>
            <a:fld id="{690A39B5-7893-4914-9BD5-EF5D95DA5CC3}" type="slidenum">
              <a:rPr lang="he-IL"/>
              <a:pPr>
                <a:defRPr/>
              </a:pPr>
              <a:t>‹#›</a:t>
            </a:fld>
            <a:endParaRPr lang="en-US" dirty="0"/>
          </a:p>
        </p:txBody>
      </p:sp>
    </p:spTree>
    <p:extLst>
      <p:ext uri="{BB962C8B-B14F-4D97-AF65-F5344CB8AC3E}">
        <p14:creationId xmlns:p14="http://schemas.microsoft.com/office/powerpoint/2010/main" val="740307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sz="quarter" idx="10"/>
          </p:nvPr>
        </p:nvSpPr>
        <p:spPr>
          <a:xfrm>
            <a:off x="7010400" y="6248400"/>
            <a:ext cx="1905000" cy="457200"/>
          </a:xfrm>
          <a:prstGeom prst="rect">
            <a:avLst/>
          </a:prstGeom>
        </p:spPr>
        <p:txBody>
          <a:bodyPr/>
          <a:lstStyle>
            <a:lvl1pPr>
              <a:defRPr/>
            </a:lvl1pPr>
          </a:lstStyle>
          <a:p>
            <a:pPr>
              <a:defRPr/>
            </a:pPr>
            <a:fld id="{4E97F1FE-AD9C-4092-AAD8-A159A0B68A65}" type="slidenum">
              <a:rPr lang="he-IL"/>
              <a:pPr>
                <a:defRPr/>
              </a:pPr>
              <a:t>‹#›</a:t>
            </a:fld>
            <a:endParaRPr lang="en-US"/>
          </a:p>
        </p:txBody>
      </p:sp>
    </p:spTree>
    <p:extLst>
      <p:ext uri="{BB962C8B-B14F-4D97-AF65-F5344CB8AC3E}">
        <p14:creationId xmlns:p14="http://schemas.microsoft.com/office/powerpoint/2010/main" val="49578582"/>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sz="quarter" idx="10"/>
          </p:nvPr>
        </p:nvSpPr>
        <p:spPr>
          <a:xfrm>
            <a:off x="7010400" y="6248400"/>
            <a:ext cx="1905000" cy="457200"/>
          </a:xfrm>
          <a:prstGeom prst="rect">
            <a:avLst/>
          </a:prstGeom>
        </p:spPr>
        <p:txBody>
          <a:bodyPr/>
          <a:lstStyle>
            <a:lvl1pPr>
              <a:defRPr/>
            </a:lvl1pPr>
          </a:lstStyle>
          <a:p>
            <a:pPr>
              <a:defRPr/>
            </a:pPr>
            <a:fld id="{8B80C6CE-E347-4182-AF46-84B625BD01F2}" type="slidenum">
              <a:rPr lang="he-IL"/>
              <a:pPr>
                <a:defRPr/>
              </a:pPr>
              <a:t>‹#›</a:t>
            </a:fld>
            <a:endParaRPr lang="en-US"/>
          </a:p>
        </p:txBody>
      </p:sp>
    </p:spTree>
    <p:extLst>
      <p:ext uri="{BB962C8B-B14F-4D97-AF65-F5344CB8AC3E}">
        <p14:creationId xmlns:p14="http://schemas.microsoft.com/office/powerpoint/2010/main" val="62866902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4"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5"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DDC79B1-6584-4930-B4AA-EA93AF9DBB62}" type="slidenum">
              <a:rPr lang="he-IL"/>
              <a:pPr>
                <a:defRPr/>
              </a:pPr>
              <a:t>‹#›</a:t>
            </a:fld>
            <a:endParaRPr lang="en-US"/>
          </a:p>
        </p:txBody>
      </p:sp>
    </p:spTree>
    <p:extLst>
      <p:ext uri="{BB962C8B-B14F-4D97-AF65-F5344CB8AC3E}">
        <p14:creationId xmlns:p14="http://schemas.microsoft.com/office/powerpoint/2010/main" val="3274482881"/>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3"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4"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AAEE0512-4681-439B-A8BC-C3E00034E876}" type="slidenum">
              <a:rPr lang="he-IL"/>
              <a:pPr>
                <a:defRPr/>
              </a:pPr>
              <a:t>‹#›</a:t>
            </a:fld>
            <a:endParaRPr lang="en-US"/>
          </a:p>
        </p:txBody>
      </p:sp>
    </p:spTree>
    <p:extLst>
      <p:ext uri="{BB962C8B-B14F-4D97-AF65-F5344CB8AC3E}">
        <p14:creationId xmlns:p14="http://schemas.microsoft.com/office/powerpoint/2010/main" val="1353290329"/>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769" y="136570"/>
            <a:ext cx="294806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34618" y="136570"/>
            <a:ext cx="500938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6769" y="1298620"/>
            <a:ext cx="29480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505DBC9-3E85-408D-A940-24C0DEB49DA4}" type="slidenum">
              <a:rPr lang="he-IL"/>
              <a:pPr>
                <a:defRPr/>
              </a:pPr>
              <a:t>‹#›</a:t>
            </a:fld>
            <a:endParaRPr lang="en-US"/>
          </a:p>
        </p:txBody>
      </p:sp>
    </p:spTree>
    <p:extLst>
      <p:ext uri="{BB962C8B-B14F-4D97-AF65-F5344CB8AC3E}">
        <p14:creationId xmlns:p14="http://schemas.microsoft.com/office/powerpoint/2010/main" val="746489889"/>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8F1189C3-ECC1-4E71-A439-B3367271250D}" type="slidenum">
              <a:rPr lang="he-IL"/>
              <a:pPr>
                <a:defRPr/>
              </a:pPr>
              <a:t>‹#›</a:t>
            </a:fld>
            <a:endParaRPr lang="en-US"/>
          </a:p>
        </p:txBody>
      </p:sp>
    </p:spTree>
    <p:extLst>
      <p:ext uri="{BB962C8B-B14F-4D97-AF65-F5344CB8AC3E}">
        <p14:creationId xmlns:p14="http://schemas.microsoft.com/office/powerpoint/2010/main" val="5734355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566863"/>
            <a:ext cx="7772400" cy="4114800"/>
          </a:xfrm>
        </p:spPr>
        <p:txBody>
          <a:bodyPr/>
          <a:lstStyle/>
          <a:p>
            <a:pPr lvl="0"/>
            <a:endParaRPr lang="en-US" noProof="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2E9B8454-D81E-4153-8DEC-F0D27BBF1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0316247"/>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080256A9-E939-4AEF-963E-618811E7A416}" type="slidenum">
              <a:rPr lang="he-IL"/>
              <a:pPr>
                <a:defRPr/>
              </a:pPr>
              <a:t>‹#›</a:t>
            </a:fld>
            <a:endParaRPr lang="en-US"/>
          </a:p>
        </p:txBody>
      </p:sp>
    </p:spTree>
    <p:extLst>
      <p:ext uri="{BB962C8B-B14F-4D97-AF65-F5344CB8AC3E}">
        <p14:creationId xmlns:p14="http://schemas.microsoft.com/office/powerpoint/2010/main" val="3640796004"/>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6250719-54A4-400B-BA3A-FEE719463CB0}" type="slidenum">
              <a:rPr lang="he-IL"/>
              <a:pPr>
                <a:defRPr/>
              </a:pPr>
              <a:t>‹#›</a:t>
            </a:fld>
            <a:endParaRPr lang="en-US"/>
          </a:p>
        </p:txBody>
      </p:sp>
    </p:spTree>
    <p:extLst>
      <p:ext uri="{BB962C8B-B14F-4D97-AF65-F5344CB8AC3E}">
        <p14:creationId xmlns:p14="http://schemas.microsoft.com/office/powerpoint/2010/main" val="422528895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3163" y="1566863"/>
            <a:ext cx="7772400" cy="4114800"/>
          </a:xfrm>
        </p:spPr>
        <p:txBody>
          <a:bodyPr/>
          <a:lstStyle/>
          <a:p>
            <a:pPr lvl="0"/>
            <a:endParaRPr lang="en-GB" noProof="0" smtClean="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5" name="Rectangle 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a:defRPr>
                <a:cs typeface="+mn-cs"/>
              </a:defRPr>
            </a:lvl1pPr>
          </a:lstStyle>
          <a:p>
            <a:pPr>
              <a:defRPr/>
            </a:pPr>
            <a:fld id="{362C09FB-8D40-4916-ACEA-B9F4E0951ADF}" type="slidenum">
              <a:rPr lang="he-IL"/>
              <a:pPr>
                <a:defRPr/>
              </a:pPr>
              <a:t>‹#›</a:t>
            </a:fld>
            <a:endParaRPr lang="en-US"/>
          </a:p>
        </p:txBody>
      </p:sp>
    </p:spTree>
    <p:extLst>
      <p:ext uri="{BB962C8B-B14F-4D97-AF65-F5344CB8AC3E}">
        <p14:creationId xmlns:p14="http://schemas.microsoft.com/office/powerpoint/2010/main" val="1517956962"/>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9"/>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32"/>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mtClean="0">
              <a:solidFill>
                <a:srgbClr val="000000"/>
              </a:solidFill>
            </a:endParaRPr>
          </a:p>
        </p:txBody>
      </p:sp>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8"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endParaRPr>
            </a:p>
          </p:txBody>
        </p:sp>
        <p:sp>
          <p:nvSpPr>
            <p:cNvPr id="9" name="Text Box 37"/>
            <p:cNvSpPr txBox="1">
              <a:spLocks noChangeArrowheads="1"/>
            </p:cNvSpPr>
            <p:nvPr/>
          </p:nvSpPr>
          <p:spPr bwMode="auto">
            <a:xfrm>
              <a:off x="870" y="432"/>
              <a:ext cx="1451" cy="173"/>
            </a:xfrm>
            <a:prstGeom prst="rect">
              <a:avLst/>
            </a:prstGeom>
            <a:solidFill>
              <a:schemeClr val="bg1"/>
            </a:solidFill>
            <a:ln>
              <a:noFill/>
            </a:ln>
            <a:extLst/>
          </p:spPr>
          <p:txBody>
            <a:bodyPr lIns="90000" rIns="90000">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spcBef>
                  <a:spcPct val="50000"/>
                </a:spcBef>
                <a:defRPr/>
              </a:pPr>
              <a:r>
                <a:rPr lang="en-US" sz="1200" smtClean="0">
                  <a:solidFill>
                    <a:srgbClr val="5F5F5F"/>
                  </a:solidFill>
                  <a:latin typeface="Times New Roman" pitchFamily="18" charset="0"/>
                </a:rPr>
                <a:t>APM Automation Solutions Ltd.</a:t>
              </a:r>
            </a:p>
          </p:txBody>
        </p:sp>
        <p:pic>
          <p:nvPicPr>
            <p:cNvPr id="10"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1"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Rectangle 23"/>
          <p:cNvSpPr>
            <a:spLocks noGrp="1" noChangeArrowheads="1"/>
          </p:cNvSpPr>
          <p:nvPr>
            <p:ph type="ctrTitle"/>
          </p:nvPr>
        </p:nvSpPr>
        <p:spPr>
          <a:xfrm>
            <a:off x="684213" y="2843213"/>
            <a:ext cx="7772400" cy="585787"/>
          </a:xfrm>
        </p:spPr>
        <p:txBody>
          <a:bodyPr anchor="t">
            <a:spAutoFit/>
          </a:bodyPr>
          <a:lstStyle>
            <a:lvl1pPr algn="ctr">
              <a:defRPr sz="3600"/>
            </a:lvl1pPr>
          </a:lstStyle>
          <a:p>
            <a:r>
              <a:rPr lang="en-US" smtClean="0"/>
              <a:t>Click to edit Master title style</a:t>
            </a:r>
            <a:endParaRPr lang="en-US"/>
          </a:p>
        </p:txBody>
      </p:sp>
      <p:sp>
        <p:nvSpPr>
          <p:cNvPr id="5144" name="Rectangle 24"/>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r>
              <a:rPr lang="en-US" smtClean="0"/>
              <a:t>Click to edit Master subtitle style</a:t>
            </a:r>
            <a:endParaRPr lang="en-US"/>
          </a:p>
        </p:txBody>
      </p:sp>
    </p:spTree>
    <p:extLst>
      <p:ext uri="{BB962C8B-B14F-4D97-AF65-F5344CB8AC3E}">
        <p14:creationId xmlns:p14="http://schemas.microsoft.com/office/powerpoint/2010/main" val="4254393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210520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8098" y="4352309"/>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131746" y="274294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sldNum" sz="quarter" idx="10"/>
          </p:nvPr>
        </p:nvSpPr>
        <p:spPr>
          <a:xfrm>
            <a:off x="6983413" y="6400800"/>
            <a:ext cx="1905000" cy="457200"/>
          </a:xfrm>
          <a:prstGeom prst="rect">
            <a:avLst/>
          </a:prstGeom>
        </p:spPr>
        <p:txBody>
          <a:bodyPr/>
          <a:lstStyle>
            <a:lvl1pPr algn="r" rtl="1">
              <a:defRPr sz="1800">
                <a:latin typeface="+mn-lt"/>
              </a:defRPr>
            </a:lvl1pPr>
          </a:lstStyle>
          <a:p>
            <a:pPr>
              <a:defRPr/>
            </a:pPr>
            <a:fld id="{94EF2C86-A56E-4CBB-AEEC-09BC5C63A8C5}" type="slidenum">
              <a:rPr lang="he-IL"/>
              <a:pPr>
                <a:defRPr/>
              </a:pPr>
              <a:t>‹#›</a:t>
            </a:fld>
            <a:endParaRPr lang="en-US" dirty="0"/>
          </a:p>
        </p:txBody>
      </p:sp>
    </p:spTree>
    <p:extLst>
      <p:ext uri="{BB962C8B-B14F-4D97-AF65-F5344CB8AC3E}">
        <p14:creationId xmlns:p14="http://schemas.microsoft.com/office/powerpoint/2010/main" val="127189625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sz="quarter" idx="10"/>
          </p:nvPr>
        </p:nvSpPr>
        <p:spPr>
          <a:xfrm>
            <a:off x="7010400" y="6248400"/>
            <a:ext cx="1905000" cy="457200"/>
          </a:xfrm>
          <a:prstGeom prst="rect">
            <a:avLst/>
          </a:prstGeom>
        </p:spPr>
        <p:txBody>
          <a:bodyPr/>
          <a:lstStyle>
            <a:lvl1pPr>
              <a:defRPr/>
            </a:lvl1pPr>
          </a:lstStyle>
          <a:p>
            <a:pPr>
              <a:defRPr/>
            </a:pPr>
            <a:fld id="{D4CE7A3C-2A36-41AA-B5BC-A4D8F6DA2984}" type="slidenum">
              <a:rPr lang="he-IL"/>
              <a:pPr>
                <a:defRPr/>
              </a:pPr>
              <a:t>‹#›</a:t>
            </a:fld>
            <a:endParaRPr lang="en-US"/>
          </a:p>
        </p:txBody>
      </p:sp>
    </p:spTree>
    <p:extLst>
      <p:ext uri="{BB962C8B-B14F-4D97-AF65-F5344CB8AC3E}">
        <p14:creationId xmlns:p14="http://schemas.microsoft.com/office/powerpoint/2010/main" val="208231564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sz="quarter" idx="10"/>
          </p:nvPr>
        </p:nvSpPr>
        <p:spPr>
          <a:xfrm>
            <a:off x="7010400" y="6248400"/>
            <a:ext cx="1905000" cy="457200"/>
          </a:xfrm>
          <a:prstGeom prst="rect">
            <a:avLst/>
          </a:prstGeom>
        </p:spPr>
        <p:txBody>
          <a:bodyPr/>
          <a:lstStyle>
            <a:lvl1pPr>
              <a:defRPr/>
            </a:lvl1pPr>
          </a:lstStyle>
          <a:p>
            <a:pPr>
              <a:defRPr/>
            </a:pPr>
            <a:fld id="{212AB010-BD12-46E7-972D-A05E4C2D6F06}" type="slidenum">
              <a:rPr lang="he-IL"/>
              <a:pPr>
                <a:defRPr/>
              </a:pPr>
              <a:t>‹#›</a:t>
            </a:fld>
            <a:endParaRPr lang="en-US"/>
          </a:p>
        </p:txBody>
      </p:sp>
    </p:spTree>
    <p:extLst>
      <p:ext uri="{BB962C8B-B14F-4D97-AF65-F5344CB8AC3E}">
        <p14:creationId xmlns:p14="http://schemas.microsoft.com/office/powerpoint/2010/main" val="16642496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4"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5"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2E597F82-0B0A-436C-BD0B-40CE146044AE}" type="slidenum">
              <a:rPr lang="he-IL"/>
              <a:pPr>
                <a:defRPr/>
              </a:pPr>
              <a:t>‹#›</a:t>
            </a:fld>
            <a:endParaRPr lang="en-US"/>
          </a:p>
        </p:txBody>
      </p:sp>
    </p:spTree>
    <p:extLst>
      <p:ext uri="{BB962C8B-B14F-4D97-AF65-F5344CB8AC3E}">
        <p14:creationId xmlns:p14="http://schemas.microsoft.com/office/powerpoint/2010/main" val="162548190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3"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4"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4B04B53-35EF-4265-9B2E-6EDAEA989F45}" type="slidenum">
              <a:rPr lang="he-IL"/>
              <a:pPr>
                <a:defRPr/>
              </a:pPr>
              <a:t>‹#›</a:t>
            </a:fld>
            <a:endParaRPr lang="en-US"/>
          </a:p>
        </p:txBody>
      </p:sp>
    </p:spTree>
    <p:extLst>
      <p:ext uri="{BB962C8B-B14F-4D97-AF65-F5344CB8AC3E}">
        <p14:creationId xmlns:p14="http://schemas.microsoft.com/office/powerpoint/2010/main" val="3844027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69ADA6BD-93D6-44B1-A378-CAFA75B883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0626183"/>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769" y="136570"/>
            <a:ext cx="294806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34618" y="136570"/>
            <a:ext cx="500938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6769" y="1298620"/>
            <a:ext cx="29480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D0946C26-4B37-493F-83FF-B5F7765B122E}" type="slidenum">
              <a:rPr lang="he-IL"/>
              <a:pPr>
                <a:defRPr/>
              </a:pPr>
              <a:t>‹#›</a:t>
            </a:fld>
            <a:endParaRPr lang="en-US"/>
          </a:p>
        </p:txBody>
      </p:sp>
    </p:spTree>
    <p:extLst>
      <p:ext uri="{BB962C8B-B14F-4D97-AF65-F5344CB8AC3E}">
        <p14:creationId xmlns:p14="http://schemas.microsoft.com/office/powerpoint/2010/main" val="400162030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53669E8E-4B21-4373-AE6C-2C0F11EE2556}" type="slidenum">
              <a:rPr lang="he-IL"/>
              <a:pPr>
                <a:defRPr/>
              </a:pPr>
              <a:t>‹#›</a:t>
            </a:fld>
            <a:endParaRPr lang="en-US"/>
          </a:p>
        </p:txBody>
      </p:sp>
    </p:spTree>
    <p:extLst>
      <p:ext uri="{BB962C8B-B14F-4D97-AF65-F5344CB8AC3E}">
        <p14:creationId xmlns:p14="http://schemas.microsoft.com/office/powerpoint/2010/main" val="216791897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55ECDBF2-2D75-40B7-9306-63C3BF202AAD}" type="slidenum">
              <a:rPr lang="he-IL"/>
              <a:pPr>
                <a:defRPr/>
              </a:pPr>
              <a:t>‹#›</a:t>
            </a:fld>
            <a:endParaRPr lang="en-US"/>
          </a:p>
        </p:txBody>
      </p:sp>
    </p:spTree>
    <p:extLst>
      <p:ext uri="{BB962C8B-B14F-4D97-AF65-F5344CB8AC3E}">
        <p14:creationId xmlns:p14="http://schemas.microsoft.com/office/powerpoint/2010/main" val="1659682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5503E7E1-2569-4551-8383-6A969D4398C3}" type="slidenum">
              <a:rPr lang="he-IL"/>
              <a:pPr>
                <a:defRPr/>
              </a:pPr>
              <a:t>‹#›</a:t>
            </a:fld>
            <a:endParaRPr lang="en-US"/>
          </a:p>
        </p:txBody>
      </p:sp>
    </p:spTree>
    <p:extLst>
      <p:ext uri="{BB962C8B-B14F-4D97-AF65-F5344CB8AC3E}">
        <p14:creationId xmlns:p14="http://schemas.microsoft.com/office/powerpoint/2010/main" val="294960214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3163" y="1566863"/>
            <a:ext cx="7772400" cy="4114800"/>
          </a:xfrm>
        </p:spPr>
        <p:txBody>
          <a:bodyPr/>
          <a:lstStyle/>
          <a:p>
            <a:pPr lvl="0"/>
            <a:endParaRPr lang="en-GB" noProof="0" smtClean="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5" name="Rectangle 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a:defRPr>
                <a:cs typeface="+mn-cs"/>
              </a:defRPr>
            </a:lvl1pPr>
          </a:lstStyle>
          <a:p>
            <a:pPr>
              <a:defRPr/>
            </a:pPr>
            <a:fld id="{5C04C540-8E17-4347-B408-7C11DCAAD214}" type="slidenum">
              <a:rPr lang="he-IL"/>
              <a:pPr>
                <a:defRPr/>
              </a:pPr>
              <a:t>‹#›</a:t>
            </a:fld>
            <a:endParaRPr lang="en-US"/>
          </a:p>
        </p:txBody>
      </p:sp>
    </p:spTree>
    <p:extLst>
      <p:ext uri="{BB962C8B-B14F-4D97-AF65-F5344CB8AC3E}">
        <p14:creationId xmlns:p14="http://schemas.microsoft.com/office/powerpoint/2010/main" val="3259648019"/>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9"/>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32"/>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mtClean="0">
              <a:solidFill>
                <a:srgbClr val="000000"/>
              </a:solidFill>
            </a:endParaRPr>
          </a:p>
        </p:txBody>
      </p:sp>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8"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endParaRPr>
            </a:p>
          </p:txBody>
        </p:sp>
        <p:sp>
          <p:nvSpPr>
            <p:cNvPr id="9" name="Text Box 37"/>
            <p:cNvSpPr txBox="1">
              <a:spLocks noChangeArrowheads="1"/>
            </p:cNvSpPr>
            <p:nvPr/>
          </p:nvSpPr>
          <p:spPr bwMode="auto">
            <a:xfrm>
              <a:off x="870" y="432"/>
              <a:ext cx="1451" cy="173"/>
            </a:xfrm>
            <a:prstGeom prst="rect">
              <a:avLst/>
            </a:prstGeom>
            <a:solidFill>
              <a:schemeClr val="bg1"/>
            </a:solidFill>
            <a:ln>
              <a:noFill/>
            </a:ln>
            <a:extLst/>
          </p:spPr>
          <p:txBody>
            <a:bodyPr lIns="90000" rIns="90000">
              <a:sp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spcBef>
                  <a:spcPct val="50000"/>
                </a:spcBef>
                <a:defRPr/>
              </a:pPr>
              <a:r>
                <a:rPr lang="en-US" sz="1200" smtClean="0">
                  <a:solidFill>
                    <a:srgbClr val="5F5F5F"/>
                  </a:solidFill>
                  <a:latin typeface="Times New Roman" pitchFamily="18" charset="0"/>
                </a:rPr>
                <a:t>APM Automation Solutions Ltd.</a:t>
              </a:r>
            </a:p>
          </p:txBody>
        </p:sp>
        <p:pic>
          <p:nvPicPr>
            <p:cNvPr id="10"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1"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Rectangle 23"/>
          <p:cNvSpPr>
            <a:spLocks noGrp="1" noChangeArrowheads="1"/>
          </p:cNvSpPr>
          <p:nvPr>
            <p:ph type="ctrTitle"/>
          </p:nvPr>
        </p:nvSpPr>
        <p:spPr>
          <a:xfrm>
            <a:off x="684213" y="2843213"/>
            <a:ext cx="7772400" cy="585787"/>
          </a:xfrm>
        </p:spPr>
        <p:txBody>
          <a:bodyPr anchor="t">
            <a:spAutoFit/>
          </a:bodyPr>
          <a:lstStyle>
            <a:lvl1pPr algn="ctr">
              <a:defRPr sz="3600"/>
            </a:lvl1pPr>
          </a:lstStyle>
          <a:p>
            <a:r>
              <a:rPr lang="en-US" smtClean="0"/>
              <a:t>Click to edit Master title style</a:t>
            </a:r>
            <a:endParaRPr lang="en-US"/>
          </a:p>
        </p:txBody>
      </p:sp>
      <p:sp>
        <p:nvSpPr>
          <p:cNvPr id="5144" name="Rectangle 24"/>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r>
              <a:rPr lang="en-US" smtClean="0"/>
              <a:t>Click to edit Master subtitle style</a:t>
            </a:r>
            <a:endParaRPr lang="en-US"/>
          </a:p>
        </p:txBody>
      </p:sp>
    </p:spTree>
    <p:extLst>
      <p:ext uri="{BB962C8B-B14F-4D97-AF65-F5344CB8AC3E}">
        <p14:creationId xmlns:p14="http://schemas.microsoft.com/office/powerpoint/2010/main" val="318608088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509214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8098" y="4352309"/>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131746" y="274294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sldNum" sz="quarter" idx="10"/>
          </p:nvPr>
        </p:nvSpPr>
        <p:spPr>
          <a:xfrm>
            <a:off x="6983413" y="6400800"/>
            <a:ext cx="1905000" cy="457200"/>
          </a:xfrm>
          <a:prstGeom prst="rect">
            <a:avLst/>
          </a:prstGeom>
        </p:spPr>
        <p:txBody>
          <a:bodyPr/>
          <a:lstStyle>
            <a:lvl1pPr algn="r" rtl="1">
              <a:defRPr sz="1800">
                <a:latin typeface="+mn-lt"/>
              </a:defRPr>
            </a:lvl1pPr>
          </a:lstStyle>
          <a:p>
            <a:pPr>
              <a:defRPr/>
            </a:pPr>
            <a:fld id="{90432F35-2B85-4772-A7B4-9F126D020E6F}" type="slidenum">
              <a:rPr lang="he-IL"/>
              <a:pPr>
                <a:defRPr/>
              </a:pPr>
              <a:t>‹#›</a:t>
            </a:fld>
            <a:endParaRPr lang="en-US" dirty="0"/>
          </a:p>
        </p:txBody>
      </p:sp>
    </p:spTree>
    <p:extLst>
      <p:ext uri="{BB962C8B-B14F-4D97-AF65-F5344CB8AC3E}">
        <p14:creationId xmlns:p14="http://schemas.microsoft.com/office/powerpoint/2010/main" val="276251198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sz="quarter" idx="10"/>
          </p:nvPr>
        </p:nvSpPr>
        <p:spPr>
          <a:xfrm>
            <a:off x="7010400" y="6248400"/>
            <a:ext cx="1905000" cy="457200"/>
          </a:xfrm>
          <a:prstGeom prst="rect">
            <a:avLst/>
          </a:prstGeom>
        </p:spPr>
        <p:txBody>
          <a:bodyPr/>
          <a:lstStyle>
            <a:lvl1pPr>
              <a:defRPr/>
            </a:lvl1pPr>
          </a:lstStyle>
          <a:p>
            <a:pPr>
              <a:defRPr/>
            </a:pPr>
            <a:fld id="{22DEBD10-6145-4CA5-A805-A30893C2E9E9}" type="slidenum">
              <a:rPr lang="he-IL"/>
              <a:pPr>
                <a:defRPr/>
              </a:pPr>
              <a:t>‹#›</a:t>
            </a:fld>
            <a:endParaRPr lang="en-US"/>
          </a:p>
        </p:txBody>
      </p:sp>
    </p:spTree>
    <p:extLst>
      <p:ext uri="{BB962C8B-B14F-4D97-AF65-F5344CB8AC3E}">
        <p14:creationId xmlns:p14="http://schemas.microsoft.com/office/powerpoint/2010/main" val="365003728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sz="quarter" idx="10"/>
          </p:nvPr>
        </p:nvSpPr>
        <p:spPr>
          <a:xfrm>
            <a:off x="7010400" y="6248400"/>
            <a:ext cx="1905000" cy="457200"/>
          </a:xfrm>
          <a:prstGeom prst="rect">
            <a:avLst/>
          </a:prstGeom>
        </p:spPr>
        <p:txBody>
          <a:bodyPr/>
          <a:lstStyle>
            <a:lvl1pPr>
              <a:defRPr/>
            </a:lvl1pPr>
          </a:lstStyle>
          <a:p>
            <a:pPr>
              <a:defRPr/>
            </a:pPr>
            <a:fld id="{24B34B97-17DC-47C2-B083-674A36519855}" type="slidenum">
              <a:rPr lang="he-IL"/>
              <a:pPr>
                <a:defRPr/>
              </a:pPr>
              <a:t>‹#›</a:t>
            </a:fld>
            <a:endParaRPr lang="en-US"/>
          </a:p>
        </p:txBody>
      </p:sp>
    </p:spTree>
    <p:extLst>
      <p:ext uri="{BB962C8B-B14F-4D97-AF65-F5344CB8AC3E}">
        <p14:creationId xmlns:p14="http://schemas.microsoft.com/office/powerpoint/2010/main" val="1799362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9"/>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6" name="Picture 10"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p_072 Cover1"/>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1433513" y="53975"/>
            <a:ext cx="2405062" cy="890588"/>
            <a:chOff x="838" y="44"/>
            <a:chExt cx="1515" cy="561"/>
          </a:xfrm>
        </p:grpSpPr>
        <p:sp>
          <p:nvSpPr>
            <p:cNvPr id="9" name="Rectangle 1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10" name="Text Box 1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11" name="Picture 1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2" name="Picture 16" descr="IMG_4526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process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DSC00011 L"/>
          <p:cNvPicPr>
            <a:picLocks noChangeAspect="1" noChangeArrowheads="1"/>
          </p:cNvPicPr>
          <p:nvPr/>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9"/>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16" name="Picture 20" descr="iStock_000006227127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ap_072 Cover1"/>
          <p:cNvPicPr>
            <a:picLocks noChangeAspect="1" noChangeArrowheads="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2"/>
          <p:cNvGrpSpPr>
            <a:grpSpLocks/>
          </p:cNvGrpSpPr>
          <p:nvPr userDrawn="1"/>
        </p:nvGrpSpPr>
        <p:grpSpPr bwMode="auto">
          <a:xfrm>
            <a:off x="1433513" y="53975"/>
            <a:ext cx="2405062" cy="890588"/>
            <a:chOff x="838" y="44"/>
            <a:chExt cx="1515" cy="561"/>
          </a:xfrm>
        </p:grpSpPr>
        <p:sp>
          <p:nvSpPr>
            <p:cNvPr id="19" name="Rectangle 2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20" name="Text Box 2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21" name="Picture 2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2" name="Picture 26" descr="IMG_4526 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process6"/>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descr="DSC00011 L"/>
          <p:cNvPicPr>
            <a:picLocks noChangeAspect="1" noChangeArrowheads="1"/>
          </p:cNvPicPr>
          <p:nvPr userDrawn="1"/>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2" name="Rectangle 2"/>
          <p:cNvSpPr>
            <a:spLocks noGrp="1" noChangeArrowheads="1"/>
          </p:cNvSpPr>
          <p:nvPr>
            <p:ph type="ctrTitle"/>
          </p:nvPr>
        </p:nvSpPr>
        <p:spPr>
          <a:xfrm>
            <a:off x="684213" y="2843213"/>
            <a:ext cx="7772400" cy="585787"/>
          </a:xfrm>
        </p:spPr>
        <p:txBody>
          <a:bodyPr anchor="t">
            <a:spAutoFit/>
          </a:bodyPr>
          <a:lstStyle>
            <a:lvl1pPr algn="ctr">
              <a:defRPr sz="3600"/>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pPr lvl="0"/>
            <a:r>
              <a:rPr lang="en-US" noProof="0" smtClean="0"/>
              <a:t>Click to edit Master subtitle style</a:t>
            </a:r>
          </a:p>
        </p:txBody>
      </p:sp>
      <p:sp>
        <p:nvSpPr>
          <p:cNvPr id="25" name="Rectangle 4"/>
          <p:cNvSpPr>
            <a:spLocks noGrp="1" noChangeArrowheads="1"/>
          </p:cNvSpPr>
          <p:nvPr>
            <p:ph type="dt" sz="half" idx="10"/>
          </p:nvPr>
        </p:nvSpPr>
        <p:spPr>
          <a:xfrm>
            <a:off x="1166813" y="6248400"/>
            <a:ext cx="1905000" cy="457200"/>
          </a:xfrm>
          <a:prstGeom prst="rect">
            <a:avLst/>
          </a:prstGeom>
        </p:spPr>
        <p:txBody>
          <a:bodyPr/>
          <a:lstStyle>
            <a:lvl1pPr>
              <a:defRPr>
                <a:solidFill>
                  <a:srgbClr val="000000"/>
                </a:solidFill>
              </a:defRPr>
            </a:lvl1pPr>
          </a:lstStyle>
          <a:p>
            <a:pPr>
              <a:defRPr/>
            </a:pPr>
            <a:r>
              <a:rPr lang="he-IL"/>
              <a:t>May 2011</a:t>
            </a:r>
            <a:endParaRPr lang="en-US"/>
          </a:p>
        </p:txBody>
      </p:sp>
      <p:sp>
        <p:nvSpPr>
          <p:cNvPr id="2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000000"/>
                </a:solidFill>
              </a:defRPr>
            </a:lvl1pPr>
          </a:lstStyle>
          <a:p>
            <a:pPr>
              <a:defRPr/>
            </a:pPr>
            <a:r>
              <a:rPr lang="en-US"/>
              <a:t>APM International Partners Meeting</a:t>
            </a:r>
          </a:p>
        </p:txBody>
      </p:sp>
      <p:sp>
        <p:nvSpPr>
          <p:cNvPr id="27" name="Rectangle 6"/>
          <p:cNvSpPr>
            <a:spLocks noGrp="1" noChangeArrowheads="1"/>
          </p:cNvSpPr>
          <p:nvPr>
            <p:ph type="sldNum" sz="quarter" idx="12"/>
          </p:nvPr>
        </p:nvSpPr>
        <p:spPr>
          <a:xfrm>
            <a:off x="7010400" y="6248400"/>
            <a:ext cx="1905000" cy="457200"/>
          </a:xfrm>
          <a:prstGeom prst="rect">
            <a:avLst/>
          </a:prstGeom>
        </p:spPr>
        <p:txBody>
          <a:bodyPr/>
          <a:lstStyle>
            <a:lvl1pPr>
              <a:defRPr>
                <a:solidFill>
                  <a:srgbClr val="000000"/>
                </a:solidFill>
              </a:defRPr>
            </a:lvl1pPr>
          </a:lstStyle>
          <a:p>
            <a:pPr>
              <a:defRPr/>
            </a:pPr>
            <a:fld id="{E88A462A-4BE5-4983-8676-5ABB1B85EA88}" type="slidenum">
              <a:rPr lang="en-US"/>
              <a:pPr>
                <a:defRPr/>
              </a:pPr>
              <a:t>‹#›</a:t>
            </a:fld>
            <a:endParaRPr lang="en-US"/>
          </a:p>
        </p:txBody>
      </p:sp>
    </p:spTree>
    <p:extLst>
      <p:ext uri="{BB962C8B-B14F-4D97-AF65-F5344CB8AC3E}">
        <p14:creationId xmlns:p14="http://schemas.microsoft.com/office/powerpoint/2010/main" val="2656029461"/>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4"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5"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59F7DD3A-20BD-46D8-9664-FF1DF939E147}" type="slidenum">
              <a:rPr lang="he-IL"/>
              <a:pPr>
                <a:defRPr/>
              </a:pPr>
              <a:t>‹#›</a:t>
            </a:fld>
            <a:endParaRPr lang="en-US"/>
          </a:p>
        </p:txBody>
      </p:sp>
    </p:spTree>
    <p:extLst>
      <p:ext uri="{BB962C8B-B14F-4D97-AF65-F5344CB8AC3E}">
        <p14:creationId xmlns:p14="http://schemas.microsoft.com/office/powerpoint/2010/main" val="125297766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3"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4"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B4214963-53C5-4CF8-B93A-9CE3601479BA}" type="slidenum">
              <a:rPr lang="he-IL"/>
              <a:pPr>
                <a:defRPr/>
              </a:pPr>
              <a:t>‹#›</a:t>
            </a:fld>
            <a:endParaRPr lang="en-US"/>
          </a:p>
        </p:txBody>
      </p:sp>
    </p:spTree>
    <p:extLst>
      <p:ext uri="{BB962C8B-B14F-4D97-AF65-F5344CB8AC3E}">
        <p14:creationId xmlns:p14="http://schemas.microsoft.com/office/powerpoint/2010/main" val="193769459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769" y="136570"/>
            <a:ext cx="294806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34618" y="136570"/>
            <a:ext cx="500938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6769" y="1298620"/>
            <a:ext cx="29480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5C9862A5-05DB-44CA-8A3B-C697725F34E0}" type="slidenum">
              <a:rPr lang="he-IL"/>
              <a:pPr>
                <a:defRPr/>
              </a:pPr>
              <a:t>‹#›</a:t>
            </a:fld>
            <a:endParaRPr lang="en-US"/>
          </a:p>
        </p:txBody>
      </p:sp>
    </p:spTree>
    <p:extLst>
      <p:ext uri="{BB962C8B-B14F-4D97-AF65-F5344CB8AC3E}">
        <p14:creationId xmlns:p14="http://schemas.microsoft.com/office/powerpoint/2010/main" val="22609738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71E896F-ABDE-4228-98D2-AA0609C81D96}" type="slidenum">
              <a:rPr lang="he-IL"/>
              <a:pPr>
                <a:defRPr/>
              </a:pPr>
              <a:t>‹#›</a:t>
            </a:fld>
            <a:endParaRPr lang="en-US"/>
          </a:p>
        </p:txBody>
      </p:sp>
    </p:spTree>
    <p:extLst>
      <p:ext uri="{BB962C8B-B14F-4D97-AF65-F5344CB8AC3E}">
        <p14:creationId xmlns:p14="http://schemas.microsoft.com/office/powerpoint/2010/main" val="5760969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C85D408-E2A8-49FC-90DE-B32E80049175}" type="slidenum">
              <a:rPr lang="he-IL"/>
              <a:pPr>
                <a:defRPr/>
              </a:pPr>
              <a:t>‹#›</a:t>
            </a:fld>
            <a:endParaRPr lang="en-US"/>
          </a:p>
        </p:txBody>
      </p:sp>
    </p:spTree>
    <p:extLst>
      <p:ext uri="{BB962C8B-B14F-4D97-AF65-F5344CB8AC3E}">
        <p14:creationId xmlns:p14="http://schemas.microsoft.com/office/powerpoint/2010/main" val="186260270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002EDDC-41C1-405A-942F-CA082E8C7310}" type="slidenum">
              <a:rPr lang="he-IL"/>
              <a:pPr>
                <a:defRPr/>
              </a:pPr>
              <a:t>‹#›</a:t>
            </a:fld>
            <a:endParaRPr lang="en-US"/>
          </a:p>
        </p:txBody>
      </p:sp>
    </p:spTree>
    <p:extLst>
      <p:ext uri="{BB962C8B-B14F-4D97-AF65-F5344CB8AC3E}">
        <p14:creationId xmlns:p14="http://schemas.microsoft.com/office/powerpoint/2010/main" val="94953403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3163" y="1566863"/>
            <a:ext cx="7772400" cy="4114800"/>
          </a:xfrm>
        </p:spPr>
        <p:txBody>
          <a:bodyPr/>
          <a:lstStyle/>
          <a:p>
            <a:pPr lvl="0"/>
            <a:endParaRPr lang="en-GB" noProof="0" smtClean="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sz="3200">
                <a:latin typeface="Times New Roman" pitchFamily="18" charset="0"/>
              </a:defRPr>
            </a:lvl1pPr>
          </a:lstStyle>
          <a:p>
            <a:pPr>
              <a:defRPr/>
            </a:pPr>
            <a:r>
              <a:rPr lang="en-US"/>
              <a:t>May 2011</a:t>
            </a:r>
          </a:p>
        </p:txBody>
      </p:sp>
      <p:sp>
        <p:nvSpPr>
          <p:cNvPr id="5" name="Rectangle 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a:defRPr>
                <a:cs typeface="+mn-cs"/>
              </a:defRPr>
            </a:lvl1pPr>
          </a:lstStyle>
          <a:p>
            <a:pPr>
              <a:defRPr/>
            </a:pPr>
            <a:fld id="{FA2D4868-2E6B-4880-B561-E46AD8AFC9B9}" type="slidenum">
              <a:rPr lang="he-IL"/>
              <a:pPr>
                <a:defRPr/>
              </a:pPr>
              <a:t>‹#›</a:t>
            </a:fld>
            <a:endParaRPr lang="en-US"/>
          </a:p>
        </p:txBody>
      </p:sp>
    </p:spTree>
    <p:extLst>
      <p:ext uri="{BB962C8B-B14F-4D97-AF65-F5344CB8AC3E}">
        <p14:creationId xmlns:p14="http://schemas.microsoft.com/office/powerpoint/2010/main" val="339797316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9"/>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32"/>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mtClean="0">
              <a:solidFill>
                <a:srgbClr val="000000"/>
              </a:solidFill>
            </a:endParaRPr>
          </a:p>
        </p:txBody>
      </p:sp>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8"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endParaRPr>
            </a:p>
          </p:txBody>
        </p:sp>
        <p:sp>
          <p:nvSpPr>
            <p:cNvPr id="9"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rPr>
                <a:t>APM Automation Solutions Ltd.</a:t>
              </a:r>
            </a:p>
          </p:txBody>
        </p:sp>
        <p:pic>
          <p:nvPicPr>
            <p:cNvPr id="10"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1"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Rectangle 23"/>
          <p:cNvSpPr>
            <a:spLocks noGrp="1" noChangeArrowheads="1"/>
          </p:cNvSpPr>
          <p:nvPr>
            <p:ph type="ctrTitle"/>
          </p:nvPr>
        </p:nvSpPr>
        <p:spPr>
          <a:xfrm>
            <a:off x="684213" y="2843213"/>
            <a:ext cx="7772400" cy="585787"/>
          </a:xfrm>
        </p:spPr>
        <p:txBody>
          <a:bodyPr anchor="t">
            <a:spAutoFit/>
          </a:bodyPr>
          <a:lstStyle>
            <a:lvl1pPr algn="ctr">
              <a:defRPr sz="3600"/>
            </a:lvl1pPr>
          </a:lstStyle>
          <a:p>
            <a:r>
              <a:rPr lang="en-US" smtClean="0"/>
              <a:t>Click to edit Master title style</a:t>
            </a:r>
            <a:endParaRPr lang="en-US"/>
          </a:p>
        </p:txBody>
      </p:sp>
      <p:sp>
        <p:nvSpPr>
          <p:cNvPr id="5144" name="Rectangle 24"/>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r>
              <a:rPr lang="en-US" smtClean="0"/>
              <a:t>Click to edit Master subtitle style</a:t>
            </a:r>
            <a:endParaRPr lang="en-US"/>
          </a:p>
        </p:txBody>
      </p:sp>
    </p:spTree>
    <p:extLst>
      <p:ext uri="{BB962C8B-B14F-4D97-AF65-F5344CB8AC3E}">
        <p14:creationId xmlns:p14="http://schemas.microsoft.com/office/powerpoint/2010/main" val="1297544940"/>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3430441"/>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8098" y="4352309"/>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131746" y="274294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xfrm>
            <a:off x="1173163" y="6400800"/>
            <a:ext cx="1905000" cy="457200"/>
          </a:xfrm>
          <a:prstGeom prst="rect">
            <a:avLst/>
          </a:prstGeom>
        </p:spPr>
        <p:txBody>
          <a:bodyPr/>
          <a:lstStyle>
            <a:lvl1pPr algn="l" rtl="0">
              <a:defRPr sz="1800">
                <a:solidFill>
                  <a:srgbClr val="000000"/>
                </a:solidFill>
                <a:latin typeface="+mn-lt"/>
                <a:cs typeface="+mn-cs"/>
              </a:defRPr>
            </a:lvl1pPr>
          </a:lstStyle>
          <a:p>
            <a:pPr>
              <a:defRPr/>
            </a:pPr>
            <a:r>
              <a:rPr lang="en-US"/>
              <a:t>May 2011</a:t>
            </a:r>
            <a:endParaRPr lang="en-US" dirty="0"/>
          </a:p>
        </p:txBody>
      </p:sp>
      <p:sp>
        <p:nvSpPr>
          <p:cNvPr id="5" name="Rectangle 27"/>
          <p:cNvSpPr>
            <a:spLocks noGrp="1" noChangeArrowheads="1"/>
          </p:cNvSpPr>
          <p:nvPr>
            <p:ph type="sldNum" sz="quarter" idx="11"/>
          </p:nvPr>
        </p:nvSpPr>
        <p:spPr/>
        <p:txBody>
          <a:bodyPr/>
          <a:lstStyle>
            <a:lvl1pPr algn="r" rtl="1" fontAlgn="auto">
              <a:spcBef>
                <a:spcPts val="0"/>
              </a:spcBef>
              <a:spcAft>
                <a:spcPts val="0"/>
              </a:spcAft>
              <a:defRPr sz="1800">
                <a:latin typeface="+mn-lt"/>
              </a:defRPr>
            </a:lvl1pPr>
          </a:lstStyle>
          <a:p>
            <a:pPr>
              <a:defRPr/>
            </a:pPr>
            <a:fld id="{D69BD521-F2F8-4697-AC8C-BDB29E59E91E}" type="slidenum">
              <a:rPr lang="he-IL"/>
              <a:pPr>
                <a:defRPr/>
              </a:pPr>
              <a:t>‹#›</a:t>
            </a:fld>
            <a:endParaRPr lang="en-US" dirty="0"/>
          </a:p>
        </p:txBody>
      </p:sp>
    </p:spTree>
    <p:extLst>
      <p:ext uri="{BB962C8B-B14F-4D97-AF65-F5344CB8AC3E}">
        <p14:creationId xmlns:p14="http://schemas.microsoft.com/office/powerpoint/2010/main" val="12670216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D2A31357-EE88-4A1D-998B-DE9BC9FEE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6486178"/>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sz="quarter" idx="10"/>
          </p:nvPr>
        </p:nvSpPr>
        <p:spPr>
          <a:xfrm>
            <a:off x="7010400" y="6248400"/>
            <a:ext cx="1905000" cy="457200"/>
          </a:xfrm>
        </p:spPr>
        <p:txBody>
          <a:bodyPr/>
          <a:lstStyle>
            <a:lvl1pPr fontAlgn="auto">
              <a:spcBef>
                <a:spcPts val="0"/>
              </a:spcBef>
              <a:spcAft>
                <a:spcPts val="0"/>
              </a:spcAft>
              <a:defRPr/>
            </a:lvl1pPr>
          </a:lstStyle>
          <a:p>
            <a:pPr>
              <a:defRPr/>
            </a:pPr>
            <a:fld id="{89C8E887-188A-4BA3-B2D6-04C9FC2519CC}" type="slidenum">
              <a:rPr lang="he-IL"/>
              <a:pPr>
                <a:defRPr/>
              </a:pPr>
              <a:t>‹#›</a:t>
            </a:fld>
            <a:endParaRPr lang="en-US"/>
          </a:p>
        </p:txBody>
      </p:sp>
    </p:spTree>
    <p:extLst>
      <p:ext uri="{BB962C8B-B14F-4D97-AF65-F5344CB8AC3E}">
        <p14:creationId xmlns:p14="http://schemas.microsoft.com/office/powerpoint/2010/main" val="21349364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sz="quarter" idx="10"/>
          </p:nvPr>
        </p:nvSpPr>
        <p:spPr>
          <a:xfrm>
            <a:off x="7010400" y="6248400"/>
            <a:ext cx="1905000" cy="457200"/>
          </a:xfrm>
        </p:spPr>
        <p:txBody>
          <a:bodyPr/>
          <a:lstStyle>
            <a:lvl1pPr fontAlgn="auto">
              <a:spcBef>
                <a:spcPts val="0"/>
              </a:spcBef>
              <a:spcAft>
                <a:spcPts val="0"/>
              </a:spcAft>
              <a:defRPr/>
            </a:lvl1pPr>
          </a:lstStyle>
          <a:p>
            <a:pPr>
              <a:defRPr/>
            </a:pPr>
            <a:fld id="{36C9C59A-D89C-4A37-8ACC-0BFA7A990A4B}" type="slidenum">
              <a:rPr lang="he-IL"/>
              <a:pPr>
                <a:defRPr/>
              </a:pPr>
              <a:t>‹#›</a:t>
            </a:fld>
            <a:endParaRPr lang="en-US"/>
          </a:p>
        </p:txBody>
      </p:sp>
    </p:spTree>
    <p:extLst>
      <p:ext uri="{BB962C8B-B14F-4D97-AF65-F5344CB8AC3E}">
        <p14:creationId xmlns:p14="http://schemas.microsoft.com/office/powerpoint/2010/main" val="349718055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xfrm>
            <a:off x="1173163" y="6265863"/>
            <a:ext cx="1905000" cy="457200"/>
          </a:xfrm>
          <a:prstGeom prst="rect">
            <a:avLst/>
          </a:prstGeom>
        </p:spPr>
        <p:txBody>
          <a:bodyPr/>
          <a:lstStyle>
            <a:lvl1pPr algn="l" rtl="0">
              <a:defRPr sz="3200">
                <a:solidFill>
                  <a:srgbClr val="000000"/>
                </a:solidFill>
                <a:latin typeface="Times New Roman" pitchFamily="18" charset="0"/>
                <a:cs typeface="+mn-cs"/>
              </a:defRPr>
            </a:lvl1pPr>
          </a:lstStyle>
          <a:p>
            <a:pPr>
              <a:defRPr/>
            </a:pPr>
            <a:r>
              <a:rPr lang="en-US"/>
              <a:t>May 2011</a:t>
            </a:r>
          </a:p>
        </p:txBody>
      </p:sp>
      <p:sp>
        <p:nvSpPr>
          <p:cNvPr id="4" name="Rectangle 26"/>
          <p:cNvSpPr>
            <a:spLocks noGrp="1" noChangeArrowheads="1"/>
          </p:cNvSpPr>
          <p:nvPr>
            <p:ph type="ftr" sz="quarter" idx="11"/>
          </p:nvPr>
        </p:nvSpPr>
        <p:spPr>
          <a:xfrm>
            <a:off x="1581150" y="6248400"/>
            <a:ext cx="2895600" cy="457200"/>
          </a:xfrm>
          <a:prstGeom prst="rect">
            <a:avLst/>
          </a:prstGeom>
        </p:spPr>
        <p:txBody>
          <a:bodyPr/>
          <a:lstStyle>
            <a:lvl1pPr algn="l" rtl="0">
              <a:defRPr sz="3200">
                <a:solidFill>
                  <a:srgbClr val="000000"/>
                </a:solidFill>
                <a:latin typeface="Times New Roman" pitchFamily="18" charset="0"/>
                <a:cs typeface="+mn-cs"/>
              </a:defRPr>
            </a:lvl1pPr>
          </a:lstStyle>
          <a:p>
            <a:pPr>
              <a:defRPr/>
            </a:pPr>
            <a:r>
              <a:rPr lang="en-US"/>
              <a:t>APM International Partners Conference</a:t>
            </a:r>
          </a:p>
        </p:txBody>
      </p:sp>
      <p:sp>
        <p:nvSpPr>
          <p:cNvPr id="5" name="Rectangle 27"/>
          <p:cNvSpPr>
            <a:spLocks noGrp="1" noChangeArrowheads="1"/>
          </p:cNvSpPr>
          <p:nvPr>
            <p:ph type="sldNum" sz="quarter" idx="12"/>
          </p:nvPr>
        </p:nvSpPr>
        <p:spPr>
          <a:xfrm>
            <a:off x="7010400" y="6248400"/>
            <a:ext cx="1905000" cy="457200"/>
          </a:xfrm>
        </p:spPr>
        <p:txBody>
          <a:bodyPr/>
          <a:lstStyle>
            <a:lvl1pPr fontAlgn="auto">
              <a:spcBef>
                <a:spcPts val="0"/>
              </a:spcBef>
              <a:spcAft>
                <a:spcPts val="0"/>
              </a:spcAft>
              <a:defRPr/>
            </a:lvl1pPr>
          </a:lstStyle>
          <a:p>
            <a:pPr>
              <a:defRPr/>
            </a:pPr>
            <a:fld id="{CD6FE043-2461-479D-9AFF-A476E18E87DB}" type="slidenum">
              <a:rPr lang="he-IL"/>
              <a:pPr>
                <a:defRPr/>
              </a:pPr>
              <a:t>‹#›</a:t>
            </a:fld>
            <a:endParaRPr lang="en-US"/>
          </a:p>
        </p:txBody>
      </p:sp>
    </p:spTree>
    <p:extLst>
      <p:ext uri="{BB962C8B-B14F-4D97-AF65-F5344CB8AC3E}">
        <p14:creationId xmlns:p14="http://schemas.microsoft.com/office/powerpoint/2010/main" val="627481974"/>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1173163" y="6265863"/>
            <a:ext cx="1905000" cy="457200"/>
          </a:xfrm>
          <a:prstGeom prst="rect">
            <a:avLst/>
          </a:prstGeom>
        </p:spPr>
        <p:txBody>
          <a:bodyPr/>
          <a:lstStyle>
            <a:lvl1pPr algn="l" rtl="0">
              <a:defRPr sz="3200">
                <a:solidFill>
                  <a:srgbClr val="000000"/>
                </a:solidFill>
                <a:latin typeface="Times New Roman" pitchFamily="18" charset="0"/>
                <a:cs typeface="+mn-cs"/>
              </a:defRPr>
            </a:lvl1pPr>
          </a:lstStyle>
          <a:p>
            <a:pPr>
              <a:defRPr/>
            </a:pPr>
            <a:r>
              <a:rPr lang="en-US"/>
              <a:t>May 2011</a:t>
            </a:r>
          </a:p>
        </p:txBody>
      </p:sp>
      <p:sp>
        <p:nvSpPr>
          <p:cNvPr id="3" name="Rectangle 26"/>
          <p:cNvSpPr>
            <a:spLocks noGrp="1" noChangeArrowheads="1"/>
          </p:cNvSpPr>
          <p:nvPr>
            <p:ph type="ftr" sz="quarter" idx="11"/>
          </p:nvPr>
        </p:nvSpPr>
        <p:spPr>
          <a:xfrm>
            <a:off x="1581150" y="6248400"/>
            <a:ext cx="2895600" cy="457200"/>
          </a:xfrm>
          <a:prstGeom prst="rect">
            <a:avLst/>
          </a:prstGeom>
        </p:spPr>
        <p:txBody>
          <a:bodyPr/>
          <a:lstStyle>
            <a:lvl1pPr algn="l" rtl="0">
              <a:defRPr sz="3200">
                <a:solidFill>
                  <a:srgbClr val="000000"/>
                </a:solidFill>
                <a:latin typeface="Times New Roman" pitchFamily="18" charset="0"/>
                <a:cs typeface="+mn-cs"/>
              </a:defRPr>
            </a:lvl1pPr>
          </a:lstStyle>
          <a:p>
            <a:pPr>
              <a:defRPr/>
            </a:pPr>
            <a:r>
              <a:rPr lang="en-US"/>
              <a:t>APM International Partners Conference</a:t>
            </a:r>
          </a:p>
        </p:txBody>
      </p:sp>
      <p:sp>
        <p:nvSpPr>
          <p:cNvPr id="4" name="Rectangle 27"/>
          <p:cNvSpPr>
            <a:spLocks noGrp="1" noChangeArrowheads="1"/>
          </p:cNvSpPr>
          <p:nvPr>
            <p:ph type="sldNum" sz="quarter" idx="12"/>
          </p:nvPr>
        </p:nvSpPr>
        <p:spPr>
          <a:xfrm>
            <a:off x="7010400" y="6248400"/>
            <a:ext cx="1905000" cy="457200"/>
          </a:xfrm>
        </p:spPr>
        <p:txBody>
          <a:bodyPr/>
          <a:lstStyle>
            <a:lvl1pPr fontAlgn="auto">
              <a:spcBef>
                <a:spcPts val="0"/>
              </a:spcBef>
              <a:spcAft>
                <a:spcPts val="0"/>
              </a:spcAft>
              <a:defRPr/>
            </a:lvl1pPr>
          </a:lstStyle>
          <a:p>
            <a:pPr>
              <a:defRPr/>
            </a:pPr>
            <a:fld id="{B6703193-A829-466E-86A3-9A8EFBA5E7D8}" type="slidenum">
              <a:rPr lang="he-IL"/>
              <a:pPr>
                <a:defRPr/>
              </a:pPr>
              <a:t>‹#›</a:t>
            </a:fld>
            <a:endParaRPr lang="en-US"/>
          </a:p>
        </p:txBody>
      </p:sp>
    </p:spTree>
    <p:extLst>
      <p:ext uri="{BB962C8B-B14F-4D97-AF65-F5344CB8AC3E}">
        <p14:creationId xmlns:p14="http://schemas.microsoft.com/office/powerpoint/2010/main" val="399715022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769" y="136570"/>
            <a:ext cx="294806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34618" y="136570"/>
            <a:ext cx="500938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6769" y="1298620"/>
            <a:ext cx="29480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lgn="l" rtl="0">
              <a:defRPr sz="3200">
                <a:solidFill>
                  <a:srgbClr val="000000"/>
                </a:solidFill>
                <a:latin typeface="Times New Roman" pitchFamily="18" charset="0"/>
                <a:cs typeface="+mn-cs"/>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lgn="l" rtl="0">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p:spPr>
        <p:txBody>
          <a:bodyPr/>
          <a:lstStyle>
            <a:lvl1pPr fontAlgn="auto">
              <a:spcBef>
                <a:spcPts val="0"/>
              </a:spcBef>
              <a:spcAft>
                <a:spcPts val="0"/>
              </a:spcAft>
              <a:defRPr/>
            </a:lvl1pPr>
          </a:lstStyle>
          <a:p>
            <a:pPr>
              <a:defRPr/>
            </a:pPr>
            <a:fld id="{57C20555-365A-4EFB-9F3C-537E883A1D30}" type="slidenum">
              <a:rPr lang="he-IL"/>
              <a:pPr>
                <a:defRPr/>
              </a:pPr>
              <a:t>‹#›</a:t>
            </a:fld>
            <a:endParaRPr lang="en-US"/>
          </a:p>
        </p:txBody>
      </p:sp>
    </p:spTree>
    <p:extLst>
      <p:ext uri="{BB962C8B-B14F-4D97-AF65-F5344CB8AC3E}">
        <p14:creationId xmlns:p14="http://schemas.microsoft.com/office/powerpoint/2010/main" val="382152877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lgn="l" rtl="0">
              <a:defRPr sz="3200">
                <a:solidFill>
                  <a:srgbClr val="000000"/>
                </a:solidFill>
                <a:latin typeface="Times New Roman" pitchFamily="18" charset="0"/>
                <a:cs typeface="+mn-cs"/>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lgn="l" rtl="0">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p:spPr>
        <p:txBody>
          <a:bodyPr/>
          <a:lstStyle>
            <a:lvl1pPr fontAlgn="auto">
              <a:spcBef>
                <a:spcPts val="0"/>
              </a:spcBef>
              <a:spcAft>
                <a:spcPts val="0"/>
              </a:spcAft>
              <a:defRPr/>
            </a:lvl1pPr>
          </a:lstStyle>
          <a:p>
            <a:pPr>
              <a:defRPr/>
            </a:pPr>
            <a:fld id="{1414EAA0-3F04-45ED-B818-895280588F2B}" type="slidenum">
              <a:rPr lang="he-IL"/>
              <a:pPr>
                <a:defRPr/>
              </a:pPr>
              <a:t>‹#›</a:t>
            </a:fld>
            <a:endParaRPr lang="en-US"/>
          </a:p>
        </p:txBody>
      </p:sp>
    </p:spTree>
    <p:extLst>
      <p:ext uri="{BB962C8B-B14F-4D97-AF65-F5344CB8AC3E}">
        <p14:creationId xmlns:p14="http://schemas.microsoft.com/office/powerpoint/2010/main" val="10274737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lgn="l" rtl="0">
              <a:defRPr sz="3200">
                <a:solidFill>
                  <a:srgbClr val="000000"/>
                </a:solidFill>
                <a:latin typeface="Times New Roman" pitchFamily="18" charset="0"/>
                <a:cs typeface="+mn-cs"/>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lgn="l" rtl="0">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p:spPr>
        <p:txBody>
          <a:bodyPr/>
          <a:lstStyle>
            <a:lvl1pPr fontAlgn="auto">
              <a:spcBef>
                <a:spcPts val="0"/>
              </a:spcBef>
              <a:spcAft>
                <a:spcPts val="0"/>
              </a:spcAft>
              <a:defRPr/>
            </a:lvl1pPr>
          </a:lstStyle>
          <a:p>
            <a:pPr>
              <a:defRPr/>
            </a:pPr>
            <a:fld id="{C58C8125-CD1B-45A2-A6C7-2BEE39DDA74B}" type="slidenum">
              <a:rPr lang="he-IL"/>
              <a:pPr>
                <a:defRPr/>
              </a:pPr>
              <a:t>‹#›</a:t>
            </a:fld>
            <a:endParaRPr lang="en-US"/>
          </a:p>
        </p:txBody>
      </p:sp>
    </p:spTree>
    <p:extLst>
      <p:ext uri="{BB962C8B-B14F-4D97-AF65-F5344CB8AC3E}">
        <p14:creationId xmlns:p14="http://schemas.microsoft.com/office/powerpoint/2010/main" val="187805530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lgn="l" rtl="0">
              <a:defRPr sz="3200">
                <a:solidFill>
                  <a:srgbClr val="000000"/>
                </a:solidFill>
                <a:latin typeface="Times New Roman" pitchFamily="18" charset="0"/>
                <a:cs typeface="+mn-cs"/>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lgn="l" rtl="0">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p:spPr>
        <p:txBody>
          <a:bodyPr/>
          <a:lstStyle>
            <a:lvl1pPr fontAlgn="auto">
              <a:spcBef>
                <a:spcPts val="0"/>
              </a:spcBef>
              <a:spcAft>
                <a:spcPts val="0"/>
              </a:spcAft>
              <a:defRPr/>
            </a:lvl1pPr>
          </a:lstStyle>
          <a:p>
            <a:pPr>
              <a:defRPr/>
            </a:pPr>
            <a:fld id="{4397DEE7-E63A-495C-887F-13C1E7D189E7}" type="slidenum">
              <a:rPr lang="he-IL"/>
              <a:pPr>
                <a:defRPr/>
              </a:pPr>
              <a:t>‹#›</a:t>
            </a:fld>
            <a:endParaRPr lang="en-US"/>
          </a:p>
        </p:txBody>
      </p:sp>
    </p:spTree>
    <p:extLst>
      <p:ext uri="{BB962C8B-B14F-4D97-AF65-F5344CB8AC3E}">
        <p14:creationId xmlns:p14="http://schemas.microsoft.com/office/powerpoint/2010/main" val="215531505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3163" y="1566863"/>
            <a:ext cx="7772400" cy="4114800"/>
          </a:xfrm>
        </p:spPr>
        <p:txBody>
          <a:bodyPr/>
          <a:lstStyle/>
          <a:p>
            <a:pPr lvl="0"/>
            <a:endParaRPr lang="en-GB" noProof="0" smtClean="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lgn="l" rtl="0">
              <a:defRPr sz="3200">
                <a:solidFill>
                  <a:srgbClr val="000000"/>
                </a:solidFill>
                <a:latin typeface="Times New Roman" pitchFamily="18" charset="0"/>
                <a:cs typeface="+mn-cs"/>
              </a:defRPr>
            </a:lvl1pPr>
          </a:lstStyle>
          <a:p>
            <a:pPr>
              <a:defRPr/>
            </a:pPr>
            <a:r>
              <a:rPr lang="en-US"/>
              <a:t>May 2011</a:t>
            </a:r>
          </a:p>
        </p:txBody>
      </p:sp>
      <p:sp>
        <p:nvSpPr>
          <p:cNvPr id="5" name="Rectangle 6"/>
          <p:cNvSpPr>
            <a:spLocks noGrp="1" noChangeArrowheads="1"/>
          </p:cNvSpPr>
          <p:nvPr>
            <p:ph type="ftr" sz="quarter" idx="11"/>
          </p:nvPr>
        </p:nvSpPr>
        <p:spPr>
          <a:xfrm>
            <a:off x="1581150" y="6248400"/>
            <a:ext cx="2895600" cy="457200"/>
          </a:xfrm>
          <a:prstGeom prst="rect">
            <a:avLst/>
          </a:prstGeom>
        </p:spPr>
        <p:txBody>
          <a:bodyPr/>
          <a:lstStyle>
            <a:lvl1pPr algn="l" rtl="0">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7"/>
          <p:cNvSpPr>
            <a:spLocks noGrp="1" noChangeArrowheads="1"/>
          </p:cNvSpPr>
          <p:nvPr>
            <p:ph type="sldNum" sz="quarter" idx="12"/>
          </p:nvPr>
        </p:nvSpPr>
        <p:spPr>
          <a:xfrm>
            <a:off x="7010400" y="6248400"/>
            <a:ext cx="1905000" cy="457200"/>
          </a:xfrm>
        </p:spPr>
        <p:txBody>
          <a:bodyPr/>
          <a:lstStyle>
            <a:lvl1pPr fontAlgn="auto">
              <a:spcBef>
                <a:spcPts val="0"/>
              </a:spcBef>
              <a:spcAft>
                <a:spcPts val="0"/>
              </a:spcAft>
              <a:defRPr>
                <a:cs typeface="+mn-cs"/>
              </a:defRPr>
            </a:lvl1pPr>
          </a:lstStyle>
          <a:p>
            <a:pPr>
              <a:defRPr/>
            </a:pPr>
            <a:fld id="{B8FD41A7-EEF1-41D3-A829-F65B590E8C7D}" type="slidenum">
              <a:rPr lang="he-IL"/>
              <a:pPr>
                <a:defRPr/>
              </a:pPr>
              <a:t>‹#›</a:t>
            </a:fld>
            <a:endParaRPr lang="en-US"/>
          </a:p>
        </p:txBody>
      </p:sp>
    </p:spTree>
    <p:extLst>
      <p:ext uri="{BB962C8B-B14F-4D97-AF65-F5344CB8AC3E}">
        <p14:creationId xmlns:p14="http://schemas.microsoft.com/office/powerpoint/2010/main" val="10317491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2"/>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grpSp>
        <p:nvGrpSpPr>
          <p:cNvPr id="5" name="Group 9"/>
          <p:cNvGrpSpPr>
            <a:grpSpLocks/>
          </p:cNvGrpSpPr>
          <p:nvPr userDrawn="1"/>
        </p:nvGrpSpPr>
        <p:grpSpPr bwMode="auto">
          <a:xfrm>
            <a:off x="55563" y="52388"/>
            <a:ext cx="8939212" cy="901700"/>
            <a:chOff x="55563" y="52388"/>
            <a:chExt cx="8939212" cy="901700"/>
          </a:xfrm>
        </p:grpSpPr>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12"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sp>
            <p:nvSpPr>
              <p:cNvPr id="13"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Calibri" pitchFamily="34" charset="0"/>
                    <a:cs typeface="Arial" charset="0"/>
                  </a:rPr>
                  <a:t>APM Automation Solutions Ltd.</a:t>
                </a:r>
              </a:p>
            </p:txBody>
          </p:sp>
          <p:pic>
            <p:nvPicPr>
              <p:cNvPr id="14"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028700"/>
            <a:ext cx="971550"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5"/>
          <p:cNvSpPr/>
          <p:nvPr userDrawn="1"/>
        </p:nvSpPr>
        <p:spPr>
          <a:xfrm>
            <a:off x="0" y="1196975"/>
            <a:ext cx="925195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18"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19" name="Slide Number Placeholder 5"/>
          <p:cNvSpPr>
            <a:spLocks noGrp="1"/>
          </p:cNvSpPr>
          <p:nvPr>
            <p:ph type="sldNum" sz="quarter" idx="12"/>
          </p:nvPr>
        </p:nvSpPr>
        <p:spPr/>
        <p:txBody>
          <a:bodyPr/>
          <a:lstStyle>
            <a:lvl1pPr>
              <a:defRPr/>
            </a:lvl1pPr>
          </a:lstStyle>
          <a:p>
            <a:pPr>
              <a:defRPr/>
            </a:pPr>
            <a:fld id="{ECC29C19-FBFE-4D44-BF7C-E0B9450BD665}" type="slidenum">
              <a:rPr lang="en-US"/>
              <a:pPr>
                <a:defRPr/>
              </a:pPr>
              <a:t>‹#›</a:t>
            </a:fld>
            <a:endParaRPr lang="en-US"/>
          </a:p>
        </p:txBody>
      </p:sp>
    </p:spTree>
    <p:extLst>
      <p:ext uri="{BB962C8B-B14F-4D97-AF65-F5344CB8AC3E}">
        <p14:creationId xmlns:p14="http://schemas.microsoft.com/office/powerpoint/2010/main" val="256629663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BA9253CF-254A-4044-9A5C-6D32ACE063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9290590"/>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p:txBody>
          <a:bodyPr/>
          <a:lstStyle>
            <a:lvl1pPr>
              <a:defRPr/>
            </a:lvl1pPr>
          </a:lstStyle>
          <a:p>
            <a:pPr>
              <a:defRPr/>
            </a:pPr>
            <a:fld id="{4974804D-264D-4A41-BD14-CF8EE93E17AD}" type="slidenum">
              <a:rPr lang="en-US"/>
              <a:pPr>
                <a:defRPr/>
              </a:pPr>
              <a:t>‹#›</a:t>
            </a:fld>
            <a:endParaRPr lang="en-US"/>
          </a:p>
        </p:txBody>
      </p:sp>
    </p:spTree>
    <p:extLst>
      <p:ext uri="{BB962C8B-B14F-4D97-AF65-F5344CB8AC3E}">
        <p14:creationId xmlns:p14="http://schemas.microsoft.com/office/powerpoint/2010/main" val="3575888739"/>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92488"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p:txBody>
          <a:bodyPr/>
          <a:lstStyle>
            <a:lvl1pPr>
              <a:defRPr/>
            </a:lvl1pPr>
          </a:lstStyle>
          <a:p>
            <a:pPr>
              <a:defRPr/>
            </a:pPr>
            <a:fld id="{3E4E32C7-AD43-453C-BDD0-05B5BB769CD3}" type="slidenum">
              <a:rPr lang="en-US"/>
              <a:pPr>
                <a:defRPr/>
              </a:pPr>
              <a:t>‹#›</a:t>
            </a:fld>
            <a:endParaRPr lang="en-US"/>
          </a:p>
        </p:txBody>
      </p:sp>
    </p:spTree>
    <p:extLst>
      <p:ext uri="{BB962C8B-B14F-4D97-AF65-F5344CB8AC3E}">
        <p14:creationId xmlns:p14="http://schemas.microsoft.com/office/powerpoint/2010/main" val="21874853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0080"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2008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12F4B5-8DB7-412A-B51D-994787513802}" type="slidenum">
              <a:rPr lang="en-US"/>
              <a:pPr>
                <a:defRPr/>
              </a:pPr>
              <a:t>‹#›</a:t>
            </a:fld>
            <a:endParaRPr lang="en-US"/>
          </a:p>
        </p:txBody>
      </p:sp>
    </p:spTree>
    <p:extLst>
      <p:ext uri="{BB962C8B-B14F-4D97-AF65-F5344CB8AC3E}">
        <p14:creationId xmlns:p14="http://schemas.microsoft.com/office/powerpoint/2010/main" val="223939971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745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99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719B541-A8DA-4E31-B044-05DE86977004}" type="slidenum">
              <a:rPr lang="en-US"/>
              <a:pPr>
                <a:defRPr/>
              </a:pPr>
              <a:t>‹#›</a:t>
            </a:fld>
            <a:endParaRPr lang="en-US"/>
          </a:p>
        </p:txBody>
      </p:sp>
    </p:spTree>
    <p:extLst>
      <p:ext uri="{BB962C8B-B14F-4D97-AF65-F5344CB8AC3E}">
        <p14:creationId xmlns:p14="http://schemas.microsoft.com/office/powerpoint/2010/main" val="4061459755"/>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386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386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667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667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FC8F56B-CD9D-4E3D-AD16-A344F809D303}" type="slidenum">
              <a:rPr lang="en-US"/>
              <a:pPr>
                <a:defRPr/>
              </a:pPr>
              <a:t>‹#›</a:t>
            </a:fld>
            <a:endParaRPr lang="en-US"/>
          </a:p>
        </p:txBody>
      </p:sp>
    </p:spTree>
    <p:extLst>
      <p:ext uri="{BB962C8B-B14F-4D97-AF65-F5344CB8AC3E}">
        <p14:creationId xmlns:p14="http://schemas.microsoft.com/office/powerpoint/2010/main" val="664601002"/>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9468776-35C1-40A8-974C-678CC312B58F}" type="slidenum">
              <a:rPr lang="en-US"/>
              <a:pPr>
                <a:defRPr/>
              </a:pPr>
              <a:t>‹#›</a:t>
            </a:fld>
            <a:endParaRPr lang="en-US"/>
          </a:p>
        </p:txBody>
      </p:sp>
    </p:spTree>
    <p:extLst>
      <p:ext uri="{BB962C8B-B14F-4D97-AF65-F5344CB8AC3E}">
        <p14:creationId xmlns:p14="http://schemas.microsoft.com/office/powerpoint/2010/main" val="1743861400"/>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34827F1-2C73-4DB7-A8AC-6C5B580D0259}" type="slidenum">
              <a:rPr lang="en-US"/>
              <a:pPr>
                <a:defRPr/>
              </a:pPr>
              <a:t>‹#›</a:t>
            </a:fld>
            <a:endParaRPr lang="en-US"/>
          </a:p>
        </p:txBody>
      </p:sp>
    </p:spTree>
    <p:extLst>
      <p:ext uri="{BB962C8B-B14F-4D97-AF65-F5344CB8AC3E}">
        <p14:creationId xmlns:p14="http://schemas.microsoft.com/office/powerpoint/2010/main" val="1430050688"/>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963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68762"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5963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4B63DAC-775F-4366-ABFE-92EB57A66EE3}" type="slidenum">
              <a:rPr lang="en-US"/>
              <a:pPr>
                <a:defRPr/>
              </a:pPr>
              <a:t>‹#›</a:t>
            </a:fld>
            <a:endParaRPr lang="en-US"/>
          </a:p>
        </p:txBody>
      </p:sp>
    </p:spTree>
    <p:extLst>
      <p:ext uri="{BB962C8B-B14F-4D97-AF65-F5344CB8AC3E}">
        <p14:creationId xmlns:p14="http://schemas.microsoft.com/office/powerpoint/2010/main" val="429287373"/>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117768-9404-4810-B415-1B5DDE34855C}" type="slidenum">
              <a:rPr lang="en-US"/>
              <a:pPr>
                <a:defRPr/>
              </a:pPr>
              <a:t>‹#›</a:t>
            </a:fld>
            <a:endParaRPr lang="en-US"/>
          </a:p>
        </p:txBody>
      </p:sp>
    </p:spTree>
    <p:extLst>
      <p:ext uri="{BB962C8B-B14F-4D97-AF65-F5344CB8AC3E}">
        <p14:creationId xmlns:p14="http://schemas.microsoft.com/office/powerpoint/2010/main" val="247828330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9BADDE-7EA8-440A-A006-F6BE8DCAF9B8}" type="slidenum">
              <a:rPr lang="en-US"/>
              <a:pPr>
                <a:defRPr/>
              </a:pPr>
              <a:t>‹#›</a:t>
            </a:fld>
            <a:endParaRPr lang="en-US"/>
          </a:p>
        </p:txBody>
      </p:sp>
    </p:spTree>
    <p:extLst>
      <p:ext uri="{BB962C8B-B14F-4D97-AF65-F5344CB8AC3E}">
        <p14:creationId xmlns:p14="http://schemas.microsoft.com/office/powerpoint/2010/main" val="18654644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4"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5"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6416B32-0032-4519-8B43-7CEF503BF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7639789"/>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524CFB-06C2-45A2-84DF-18DE0FE0E726}" type="slidenum">
              <a:rPr lang="en-US"/>
              <a:pPr>
                <a:defRPr/>
              </a:pPr>
              <a:t>‹#›</a:t>
            </a:fld>
            <a:endParaRPr lang="en-US"/>
          </a:p>
        </p:txBody>
      </p:sp>
    </p:spTree>
    <p:extLst>
      <p:ext uri="{BB962C8B-B14F-4D97-AF65-F5344CB8AC3E}">
        <p14:creationId xmlns:p14="http://schemas.microsoft.com/office/powerpoint/2010/main" val="984623941"/>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2"/>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grpSp>
        <p:nvGrpSpPr>
          <p:cNvPr id="5" name="Group 9"/>
          <p:cNvGrpSpPr>
            <a:grpSpLocks/>
          </p:cNvGrpSpPr>
          <p:nvPr userDrawn="1"/>
        </p:nvGrpSpPr>
        <p:grpSpPr bwMode="auto">
          <a:xfrm>
            <a:off x="55563" y="52388"/>
            <a:ext cx="8939212" cy="901700"/>
            <a:chOff x="55563" y="52388"/>
            <a:chExt cx="8939212" cy="901700"/>
          </a:xfrm>
        </p:grpSpPr>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12"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sp>
            <p:nvSpPr>
              <p:cNvPr id="13"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Calibri" pitchFamily="34" charset="0"/>
                    <a:cs typeface="Arial" charset="0"/>
                  </a:rPr>
                  <a:t>APM Automation Solutions Ltd.</a:t>
                </a:r>
              </a:p>
            </p:txBody>
          </p:sp>
          <p:pic>
            <p:nvPicPr>
              <p:cNvPr id="14"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028700"/>
            <a:ext cx="971550"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5"/>
          <p:cNvSpPr/>
          <p:nvPr userDrawn="1"/>
        </p:nvSpPr>
        <p:spPr>
          <a:xfrm>
            <a:off x="0" y="1196975"/>
            <a:ext cx="925195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18"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19" name="Slide Number Placeholder 5"/>
          <p:cNvSpPr>
            <a:spLocks noGrp="1"/>
          </p:cNvSpPr>
          <p:nvPr>
            <p:ph type="sldNum" sz="quarter" idx="12"/>
          </p:nvPr>
        </p:nvSpPr>
        <p:spPr/>
        <p:txBody>
          <a:bodyPr/>
          <a:lstStyle>
            <a:lvl1pPr>
              <a:defRPr/>
            </a:lvl1pPr>
          </a:lstStyle>
          <a:p>
            <a:pPr>
              <a:defRPr/>
            </a:pPr>
            <a:fld id="{2655AF78-1ABA-4B66-8382-799854C62A06}" type="slidenum">
              <a:rPr lang="en-US"/>
              <a:pPr>
                <a:defRPr/>
              </a:pPr>
              <a:t>‹#›</a:t>
            </a:fld>
            <a:endParaRPr lang="en-US"/>
          </a:p>
        </p:txBody>
      </p:sp>
    </p:spTree>
    <p:extLst>
      <p:ext uri="{BB962C8B-B14F-4D97-AF65-F5344CB8AC3E}">
        <p14:creationId xmlns:p14="http://schemas.microsoft.com/office/powerpoint/2010/main" val="4227954706"/>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p:txBody>
          <a:bodyPr/>
          <a:lstStyle>
            <a:lvl1pPr>
              <a:defRPr/>
            </a:lvl1pPr>
          </a:lstStyle>
          <a:p>
            <a:pPr>
              <a:defRPr/>
            </a:pPr>
            <a:fld id="{F26A9821-F9BA-4536-9B9A-5C8981F3BD62}" type="slidenum">
              <a:rPr lang="en-US"/>
              <a:pPr>
                <a:defRPr/>
              </a:pPr>
              <a:t>‹#›</a:t>
            </a:fld>
            <a:endParaRPr lang="en-US"/>
          </a:p>
        </p:txBody>
      </p:sp>
    </p:spTree>
    <p:extLst>
      <p:ext uri="{BB962C8B-B14F-4D97-AF65-F5344CB8AC3E}">
        <p14:creationId xmlns:p14="http://schemas.microsoft.com/office/powerpoint/2010/main" val="751703563"/>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92488"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p:txBody>
          <a:bodyPr/>
          <a:lstStyle>
            <a:lvl1pPr>
              <a:defRPr/>
            </a:lvl1pPr>
          </a:lstStyle>
          <a:p>
            <a:pPr>
              <a:defRPr/>
            </a:pPr>
            <a:fld id="{2024BDFB-805A-444B-8954-3E00AAC170C2}" type="slidenum">
              <a:rPr lang="en-US"/>
              <a:pPr>
                <a:defRPr/>
              </a:pPr>
              <a:t>‹#›</a:t>
            </a:fld>
            <a:endParaRPr lang="en-US"/>
          </a:p>
        </p:txBody>
      </p:sp>
    </p:spTree>
    <p:extLst>
      <p:ext uri="{BB962C8B-B14F-4D97-AF65-F5344CB8AC3E}">
        <p14:creationId xmlns:p14="http://schemas.microsoft.com/office/powerpoint/2010/main" val="424057142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0080"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2008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ECF4E8-C34B-4A28-B4F3-39A14DFC6A95}" type="slidenum">
              <a:rPr lang="en-US"/>
              <a:pPr>
                <a:defRPr/>
              </a:pPr>
              <a:t>‹#›</a:t>
            </a:fld>
            <a:endParaRPr lang="en-US"/>
          </a:p>
        </p:txBody>
      </p:sp>
    </p:spTree>
    <p:extLst>
      <p:ext uri="{BB962C8B-B14F-4D97-AF65-F5344CB8AC3E}">
        <p14:creationId xmlns:p14="http://schemas.microsoft.com/office/powerpoint/2010/main" val="2322489599"/>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745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99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BC4C97-0117-4BF2-BE9E-6DA1394B9566}" type="slidenum">
              <a:rPr lang="en-US"/>
              <a:pPr>
                <a:defRPr/>
              </a:pPr>
              <a:t>‹#›</a:t>
            </a:fld>
            <a:endParaRPr lang="en-US"/>
          </a:p>
        </p:txBody>
      </p:sp>
    </p:spTree>
    <p:extLst>
      <p:ext uri="{BB962C8B-B14F-4D97-AF65-F5344CB8AC3E}">
        <p14:creationId xmlns:p14="http://schemas.microsoft.com/office/powerpoint/2010/main" val="4171912200"/>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386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386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667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667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9B45553-5C8F-40EF-BF0B-AB2E4B318B64}" type="slidenum">
              <a:rPr lang="en-US"/>
              <a:pPr>
                <a:defRPr/>
              </a:pPr>
              <a:t>‹#›</a:t>
            </a:fld>
            <a:endParaRPr lang="en-US"/>
          </a:p>
        </p:txBody>
      </p:sp>
    </p:spTree>
    <p:extLst>
      <p:ext uri="{BB962C8B-B14F-4D97-AF65-F5344CB8AC3E}">
        <p14:creationId xmlns:p14="http://schemas.microsoft.com/office/powerpoint/2010/main" val="2354458296"/>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F11A531-D1F9-4913-AA27-6070ABE8231B}" type="slidenum">
              <a:rPr lang="en-US"/>
              <a:pPr>
                <a:defRPr/>
              </a:pPr>
              <a:t>‹#›</a:t>
            </a:fld>
            <a:endParaRPr lang="en-US"/>
          </a:p>
        </p:txBody>
      </p:sp>
    </p:spTree>
    <p:extLst>
      <p:ext uri="{BB962C8B-B14F-4D97-AF65-F5344CB8AC3E}">
        <p14:creationId xmlns:p14="http://schemas.microsoft.com/office/powerpoint/2010/main" val="4241778900"/>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74F6AA6-E310-46A5-95C1-FDEDCCE39C2B}" type="slidenum">
              <a:rPr lang="en-US"/>
              <a:pPr>
                <a:defRPr/>
              </a:pPr>
              <a:t>‹#›</a:t>
            </a:fld>
            <a:endParaRPr lang="en-US"/>
          </a:p>
        </p:txBody>
      </p:sp>
    </p:spTree>
    <p:extLst>
      <p:ext uri="{BB962C8B-B14F-4D97-AF65-F5344CB8AC3E}">
        <p14:creationId xmlns:p14="http://schemas.microsoft.com/office/powerpoint/2010/main" val="3122142171"/>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963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68762"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5963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669C1D5-A82B-485E-9ECB-411389DA884E}" type="slidenum">
              <a:rPr lang="en-US"/>
              <a:pPr>
                <a:defRPr/>
              </a:pPr>
              <a:t>‹#›</a:t>
            </a:fld>
            <a:endParaRPr lang="en-US"/>
          </a:p>
        </p:txBody>
      </p:sp>
    </p:spTree>
    <p:extLst>
      <p:ext uri="{BB962C8B-B14F-4D97-AF65-F5344CB8AC3E}">
        <p14:creationId xmlns:p14="http://schemas.microsoft.com/office/powerpoint/2010/main" val="30750977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3"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4"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14F6F25F-7BCD-4381-9AA8-AAE89DE93A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8341459"/>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2CEB648-E5E8-4952-A720-76384E109A33}" type="slidenum">
              <a:rPr lang="en-US"/>
              <a:pPr>
                <a:defRPr/>
              </a:pPr>
              <a:t>‹#›</a:t>
            </a:fld>
            <a:endParaRPr lang="en-US"/>
          </a:p>
        </p:txBody>
      </p:sp>
    </p:spTree>
    <p:extLst>
      <p:ext uri="{BB962C8B-B14F-4D97-AF65-F5344CB8AC3E}">
        <p14:creationId xmlns:p14="http://schemas.microsoft.com/office/powerpoint/2010/main" val="1807221616"/>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4D3A82C-89AA-4EB1-B621-3DE12706149E}" type="slidenum">
              <a:rPr lang="en-US"/>
              <a:pPr>
                <a:defRPr/>
              </a:pPr>
              <a:t>‹#›</a:t>
            </a:fld>
            <a:endParaRPr lang="en-US"/>
          </a:p>
        </p:txBody>
      </p:sp>
    </p:spTree>
    <p:extLst>
      <p:ext uri="{BB962C8B-B14F-4D97-AF65-F5344CB8AC3E}">
        <p14:creationId xmlns:p14="http://schemas.microsoft.com/office/powerpoint/2010/main" val="417869454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EA9A3EB-2A95-4812-B511-8D84670CE4FC}" type="slidenum">
              <a:rPr lang="en-US"/>
              <a:pPr>
                <a:defRPr/>
              </a:pPr>
              <a:t>‹#›</a:t>
            </a:fld>
            <a:endParaRPr lang="en-US"/>
          </a:p>
        </p:txBody>
      </p:sp>
    </p:spTree>
    <p:extLst>
      <p:ext uri="{BB962C8B-B14F-4D97-AF65-F5344CB8AC3E}">
        <p14:creationId xmlns:p14="http://schemas.microsoft.com/office/powerpoint/2010/main" val="159515352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2"/>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grpSp>
        <p:nvGrpSpPr>
          <p:cNvPr id="5" name="Group 9"/>
          <p:cNvGrpSpPr>
            <a:grpSpLocks/>
          </p:cNvGrpSpPr>
          <p:nvPr userDrawn="1"/>
        </p:nvGrpSpPr>
        <p:grpSpPr bwMode="auto">
          <a:xfrm>
            <a:off x="55563" y="52388"/>
            <a:ext cx="8939212" cy="901700"/>
            <a:chOff x="55563" y="52388"/>
            <a:chExt cx="8939212" cy="901700"/>
          </a:xfrm>
        </p:grpSpPr>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12"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sp>
            <p:nvSpPr>
              <p:cNvPr id="13"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Calibri" pitchFamily="34" charset="0"/>
                    <a:cs typeface="Arial" charset="0"/>
                  </a:rPr>
                  <a:t>APM Automation Solutions Ltd.</a:t>
                </a:r>
              </a:p>
            </p:txBody>
          </p:sp>
          <p:pic>
            <p:nvPicPr>
              <p:cNvPr id="14"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028700"/>
            <a:ext cx="971550"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5"/>
          <p:cNvSpPr/>
          <p:nvPr userDrawn="1"/>
        </p:nvSpPr>
        <p:spPr>
          <a:xfrm>
            <a:off x="0" y="1196975"/>
            <a:ext cx="925195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18"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19" name="Slide Number Placeholder 5"/>
          <p:cNvSpPr>
            <a:spLocks noGrp="1"/>
          </p:cNvSpPr>
          <p:nvPr>
            <p:ph type="sldNum" sz="quarter" idx="12"/>
          </p:nvPr>
        </p:nvSpPr>
        <p:spPr/>
        <p:txBody>
          <a:bodyPr/>
          <a:lstStyle>
            <a:lvl1pPr>
              <a:defRPr/>
            </a:lvl1pPr>
          </a:lstStyle>
          <a:p>
            <a:pPr>
              <a:defRPr/>
            </a:pPr>
            <a:fld id="{14CFFD6B-90AF-4011-AE67-8410D538F6C5}" type="slidenum">
              <a:rPr lang="en-US"/>
              <a:pPr>
                <a:defRPr/>
              </a:pPr>
              <a:t>‹#›</a:t>
            </a:fld>
            <a:endParaRPr lang="en-US"/>
          </a:p>
        </p:txBody>
      </p:sp>
    </p:spTree>
    <p:extLst>
      <p:ext uri="{BB962C8B-B14F-4D97-AF65-F5344CB8AC3E}">
        <p14:creationId xmlns:p14="http://schemas.microsoft.com/office/powerpoint/2010/main" val="3851099477"/>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p:txBody>
          <a:bodyPr/>
          <a:lstStyle>
            <a:lvl1pPr>
              <a:defRPr/>
            </a:lvl1pPr>
          </a:lstStyle>
          <a:p>
            <a:pPr>
              <a:defRPr/>
            </a:pPr>
            <a:fld id="{945A5147-8142-48AE-A717-1A759888D95C}" type="slidenum">
              <a:rPr lang="en-US"/>
              <a:pPr>
                <a:defRPr/>
              </a:pPr>
              <a:t>‹#›</a:t>
            </a:fld>
            <a:endParaRPr lang="en-US"/>
          </a:p>
        </p:txBody>
      </p:sp>
    </p:spTree>
    <p:extLst>
      <p:ext uri="{BB962C8B-B14F-4D97-AF65-F5344CB8AC3E}">
        <p14:creationId xmlns:p14="http://schemas.microsoft.com/office/powerpoint/2010/main" val="1300425407"/>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92488"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p:txBody>
          <a:bodyPr/>
          <a:lstStyle>
            <a:lvl1pPr>
              <a:defRPr/>
            </a:lvl1pPr>
          </a:lstStyle>
          <a:p>
            <a:pPr>
              <a:defRPr/>
            </a:pPr>
            <a:fld id="{DA297B47-D05F-4204-B0B2-1A60D3669F24}" type="slidenum">
              <a:rPr lang="en-US"/>
              <a:pPr>
                <a:defRPr/>
              </a:pPr>
              <a:t>‹#›</a:t>
            </a:fld>
            <a:endParaRPr lang="en-US"/>
          </a:p>
        </p:txBody>
      </p:sp>
    </p:spTree>
    <p:extLst>
      <p:ext uri="{BB962C8B-B14F-4D97-AF65-F5344CB8AC3E}">
        <p14:creationId xmlns:p14="http://schemas.microsoft.com/office/powerpoint/2010/main" val="2738420057"/>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0080"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2008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086B49-099F-45B7-BB41-6B74CBBA344D}" type="slidenum">
              <a:rPr lang="en-US"/>
              <a:pPr>
                <a:defRPr/>
              </a:pPr>
              <a:t>‹#›</a:t>
            </a:fld>
            <a:endParaRPr lang="en-US"/>
          </a:p>
        </p:txBody>
      </p:sp>
    </p:spTree>
    <p:extLst>
      <p:ext uri="{BB962C8B-B14F-4D97-AF65-F5344CB8AC3E}">
        <p14:creationId xmlns:p14="http://schemas.microsoft.com/office/powerpoint/2010/main" val="239389086"/>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745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99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15929A-609F-4AD1-A983-0ECFF15C36F8}" type="slidenum">
              <a:rPr lang="en-US"/>
              <a:pPr>
                <a:defRPr/>
              </a:pPr>
              <a:t>‹#›</a:t>
            </a:fld>
            <a:endParaRPr lang="en-US"/>
          </a:p>
        </p:txBody>
      </p:sp>
    </p:spTree>
    <p:extLst>
      <p:ext uri="{BB962C8B-B14F-4D97-AF65-F5344CB8AC3E}">
        <p14:creationId xmlns:p14="http://schemas.microsoft.com/office/powerpoint/2010/main" val="3683301959"/>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386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386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667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667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7579D36-B6FC-4971-BB86-D2BB36222347}" type="slidenum">
              <a:rPr lang="en-US"/>
              <a:pPr>
                <a:defRPr/>
              </a:pPr>
              <a:t>‹#›</a:t>
            </a:fld>
            <a:endParaRPr lang="en-US"/>
          </a:p>
        </p:txBody>
      </p:sp>
    </p:spTree>
    <p:extLst>
      <p:ext uri="{BB962C8B-B14F-4D97-AF65-F5344CB8AC3E}">
        <p14:creationId xmlns:p14="http://schemas.microsoft.com/office/powerpoint/2010/main" val="1589950715"/>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ECD7870-3FC8-42B8-82BD-A7CCFD737E10}" type="slidenum">
              <a:rPr lang="en-US"/>
              <a:pPr>
                <a:defRPr/>
              </a:pPr>
              <a:t>‹#›</a:t>
            </a:fld>
            <a:endParaRPr lang="en-US"/>
          </a:p>
        </p:txBody>
      </p:sp>
    </p:spTree>
    <p:extLst>
      <p:ext uri="{BB962C8B-B14F-4D97-AF65-F5344CB8AC3E}">
        <p14:creationId xmlns:p14="http://schemas.microsoft.com/office/powerpoint/2010/main" val="1913087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73163" y="37004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2EB2151-8582-41D9-BDC9-D2D53BD04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0376453"/>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B366884-8BC9-4590-ADA4-7C177FB6A51C}" type="slidenum">
              <a:rPr lang="en-US"/>
              <a:pPr>
                <a:defRPr/>
              </a:pPr>
              <a:t>‹#›</a:t>
            </a:fld>
            <a:endParaRPr lang="en-US"/>
          </a:p>
        </p:txBody>
      </p:sp>
    </p:spTree>
    <p:extLst>
      <p:ext uri="{BB962C8B-B14F-4D97-AF65-F5344CB8AC3E}">
        <p14:creationId xmlns:p14="http://schemas.microsoft.com/office/powerpoint/2010/main" val="3251324840"/>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963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68762"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5963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2E481F0-00F9-4D33-8B44-022E80B17FCC}" type="slidenum">
              <a:rPr lang="en-US"/>
              <a:pPr>
                <a:defRPr/>
              </a:pPr>
              <a:t>‹#›</a:t>
            </a:fld>
            <a:endParaRPr lang="en-US"/>
          </a:p>
        </p:txBody>
      </p:sp>
    </p:spTree>
    <p:extLst>
      <p:ext uri="{BB962C8B-B14F-4D97-AF65-F5344CB8AC3E}">
        <p14:creationId xmlns:p14="http://schemas.microsoft.com/office/powerpoint/2010/main" val="2265647274"/>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9B652F-D5BC-4341-B427-B4F537EFFDAE}" type="slidenum">
              <a:rPr lang="en-US"/>
              <a:pPr>
                <a:defRPr/>
              </a:pPr>
              <a:t>‹#›</a:t>
            </a:fld>
            <a:endParaRPr lang="en-US"/>
          </a:p>
        </p:txBody>
      </p:sp>
    </p:spTree>
    <p:extLst>
      <p:ext uri="{BB962C8B-B14F-4D97-AF65-F5344CB8AC3E}">
        <p14:creationId xmlns:p14="http://schemas.microsoft.com/office/powerpoint/2010/main" val="2690561328"/>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195713-8E29-4D67-844A-E147D6618E5B}" type="slidenum">
              <a:rPr lang="en-US"/>
              <a:pPr>
                <a:defRPr/>
              </a:pPr>
              <a:t>‹#›</a:t>
            </a:fld>
            <a:endParaRPr lang="en-US"/>
          </a:p>
        </p:txBody>
      </p:sp>
    </p:spTree>
    <p:extLst>
      <p:ext uri="{BB962C8B-B14F-4D97-AF65-F5344CB8AC3E}">
        <p14:creationId xmlns:p14="http://schemas.microsoft.com/office/powerpoint/2010/main" val="307006943"/>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64A77A-EA0F-4A96-BC05-3BD19143548E}" type="slidenum">
              <a:rPr lang="en-US"/>
              <a:pPr>
                <a:defRPr/>
              </a:pPr>
              <a:t>‹#›</a:t>
            </a:fld>
            <a:endParaRPr lang="en-US"/>
          </a:p>
        </p:txBody>
      </p:sp>
    </p:spTree>
    <p:extLst>
      <p:ext uri="{BB962C8B-B14F-4D97-AF65-F5344CB8AC3E}">
        <p14:creationId xmlns:p14="http://schemas.microsoft.com/office/powerpoint/2010/main" val="3737667987"/>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2"/>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grpSp>
        <p:nvGrpSpPr>
          <p:cNvPr id="5" name="Group 9"/>
          <p:cNvGrpSpPr>
            <a:grpSpLocks/>
          </p:cNvGrpSpPr>
          <p:nvPr userDrawn="1"/>
        </p:nvGrpSpPr>
        <p:grpSpPr bwMode="auto">
          <a:xfrm>
            <a:off x="55563" y="52388"/>
            <a:ext cx="8939212" cy="901700"/>
            <a:chOff x="55563" y="52388"/>
            <a:chExt cx="8939212" cy="901700"/>
          </a:xfrm>
        </p:grpSpPr>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12"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sp>
            <p:nvSpPr>
              <p:cNvPr id="13"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Calibri" pitchFamily="34" charset="0"/>
                    <a:cs typeface="Arial" charset="0"/>
                  </a:rPr>
                  <a:t>APM Automation Solutions Ltd.</a:t>
                </a:r>
              </a:p>
            </p:txBody>
          </p:sp>
          <p:pic>
            <p:nvPicPr>
              <p:cNvPr id="14"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028700"/>
            <a:ext cx="971550"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5"/>
          <p:cNvSpPr/>
          <p:nvPr userDrawn="1"/>
        </p:nvSpPr>
        <p:spPr>
          <a:xfrm>
            <a:off x="0" y="1196975"/>
            <a:ext cx="925195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18"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19" name="Slide Number Placeholder 5"/>
          <p:cNvSpPr>
            <a:spLocks noGrp="1"/>
          </p:cNvSpPr>
          <p:nvPr>
            <p:ph type="sldNum" sz="quarter" idx="12"/>
          </p:nvPr>
        </p:nvSpPr>
        <p:spPr/>
        <p:txBody>
          <a:bodyPr/>
          <a:lstStyle>
            <a:lvl1pPr>
              <a:defRPr/>
            </a:lvl1pPr>
          </a:lstStyle>
          <a:p>
            <a:pPr>
              <a:defRPr/>
            </a:pPr>
            <a:fld id="{19619CC5-9E0F-4CA1-98BC-51F0AB86AF1C}" type="slidenum">
              <a:rPr lang="en-US"/>
              <a:pPr>
                <a:defRPr/>
              </a:pPr>
              <a:t>‹#›</a:t>
            </a:fld>
            <a:endParaRPr lang="en-US"/>
          </a:p>
        </p:txBody>
      </p:sp>
    </p:spTree>
    <p:extLst>
      <p:ext uri="{BB962C8B-B14F-4D97-AF65-F5344CB8AC3E}">
        <p14:creationId xmlns:p14="http://schemas.microsoft.com/office/powerpoint/2010/main" val="2800091677"/>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p:txBody>
          <a:bodyPr/>
          <a:lstStyle>
            <a:lvl1pPr>
              <a:defRPr/>
            </a:lvl1pPr>
          </a:lstStyle>
          <a:p>
            <a:pPr>
              <a:defRPr/>
            </a:pPr>
            <a:fld id="{A16FD85A-C090-4AEE-BAD2-CA2BF51B4F51}" type="slidenum">
              <a:rPr lang="en-US"/>
              <a:pPr>
                <a:defRPr/>
              </a:pPr>
              <a:t>‹#›</a:t>
            </a:fld>
            <a:endParaRPr lang="en-US"/>
          </a:p>
        </p:txBody>
      </p:sp>
    </p:spTree>
    <p:extLst>
      <p:ext uri="{BB962C8B-B14F-4D97-AF65-F5344CB8AC3E}">
        <p14:creationId xmlns:p14="http://schemas.microsoft.com/office/powerpoint/2010/main" val="3475795287"/>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92488"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p:txBody>
          <a:bodyPr/>
          <a:lstStyle>
            <a:lvl1pPr>
              <a:defRPr/>
            </a:lvl1pPr>
          </a:lstStyle>
          <a:p>
            <a:pPr>
              <a:defRPr/>
            </a:pPr>
            <a:fld id="{78A655D7-7FCC-4932-B3CD-691300F7368A}" type="slidenum">
              <a:rPr lang="en-US"/>
              <a:pPr>
                <a:defRPr/>
              </a:pPr>
              <a:t>‹#›</a:t>
            </a:fld>
            <a:endParaRPr lang="en-US"/>
          </a:p>
        </p:txBody>
      </p:sp>
    </p:spTree>
    <p:extLst>
      <p:ext uri="{BB962C8B-B14F-4D97-AF65-F5344CB8AC3E}">
        <p14:creationId xmlns:p14="http://schemas.microsoft.com/office/powerpoint/2010/main" val="735946420"/>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0080"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2008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85413D7-AF0D-4699-9F2B-5A901A4E3174}" type="slidenum">
              <a:rPr lang="en-US"/>
              <a:pPr>
                <a:defRPr/>
              </a:pPr>
              <a:t>‹#›</a:t>
            </a:fld>
            <a:endParaRPr lang="en-US"/>
          </a:p>
        </p:txBody>
      </p:sp>
    </p:spTree>
    <p:extLst>
      <p:ext uri="{BB962C8B-B14F-4D97-AF65-F5344CB8AC3E}">
        <p14:creationId xmlns:p14="http://schemas.microsoft.com/office/powerpoint/2010/main" val="3553716314"/>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745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99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D88D8C8-BDC3-45D6-93A7-3E3FBC57FC14}" type="slidenum">
              <a:rPr lang="en-US"/>
              <a:pPr>
                <a:defRPr/>
              </a:pPr>
              <a:t>‹#›</a:t>
            </a:fld>
            <a:endParaRPr lang="en-US"/>
          </a:p>
        </p:txBody>
      </p:sp>
    </p:spTree>
    <p:extLst>
      <p:ext uri="{BB962C8B-B14F-4D97-AF65-F5344CB8AC3E}">
        <p14:creationId xmlns:p14="http://schemas.microsoft.com/office/powerpoint/2010/main" val="2905852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566863"/>
            <a:ext cx="7772400" cy="4114800"/>
          </a:xfrm>
        </p:spPr>
        <p:txBody>
          <a:bodyPr/>
          <a:lstStyle/>
          <a:p>
            <a:pPr lvl="0"/>
            <a:endParaRPr lang="en-US" noProof="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2E9B8454-D81E-4153-8DEC-F0D27BBF1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4721361"/>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386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386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667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667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59580E-3624-4B3D-AA25-A910D17B6296}" type="slidenum">
              <a:rPr lang="en-US"/>
              <a:pPr>
                <a:defRPr/>
              </a:pPr>
              <a:t>‹#›</a:t>
            </a:fld>
            <a:endParaRPr lang="en-US"/>
          </a:p>
        </p:txBody>
      </p:sp>
    </p:spTree>
    <p:extLst>
      <p:ext uri="{BB962C8B-B14F-4D97-AF65-F5344CB8AC3E}">
        <p14:creationId xmlns:p14="http://schemas.microsoft.com/office/powerpoint/2010/main" val="319946245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664E101-F609-426B-B0CD-2017B414FDA5}" type="slidenum">
              <a:rPr lang="en-US"/>
              <a:pPr>
                <a:defRPr/>
              </a:pPr>
              <a:t>‹#›</a:t>
            </a:fld>
            <a:endParaRPr lang="en-US"/>
          </a:p>
        </p:txBody>
      </p:sp>
    </p:spTree>
    <p:extLst>
      <p:ext uri="{BB962C8B-B14F-4D97-AF65-F5344CB8AC3E}">
        <p14:creationId xmlns:p14="http://schemas.microsoft.com/office/powerpoint/2010/main" val="59467336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CDED610-C802-4899-AE7A-DEA8A4B938C8}" type="slidenum">
              <a:rPr lang="en-US"/>
              <a:pPr>
                <a:defRPr/>
              </a:pPr>
              <a:t>‹#›</a:t>
            </a:fld>
            <a:endParaRPr lang="en-US"/>
          </a:p>
        </p:txBody>
      </p:sp>
    </p:spTree>
    <p:extLst>
      <p:ext uri="{BB962C8B-B14F-4D97-AF65-F5344CB8AC3E}">
        <p14:creationId xmlns:p14="http://schemas.microsoft.com/office/powerpoint/2010/main" val="4095069903"/>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963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68762"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5963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266C6A8-E9E1-43E4-A8D8-04ABDB78DB8E}" type="slidenum">
              <a:rPr lang="en-US"/>
              <a:pPr>
                <a:defRPr/>
              </a:pPr>
              <a:t>‹#›</a:t>
            </a:fld>
            <a:endParaRPr lang="en-US"/>
          </a:p>
        </p:txBody>
      </p:sp>
    </p:spTree>
    <p:extLst>
      <p:ext uri="{BB962C8B-B14F-4D97-AF65-F5344CB8AC3E}">
        <p14:creationId xmlns:p14="http://schemas.microsoft.com/office/powerpoint/2010/main" val="669566922"/>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7FBB90F-2FE4-43EE-876F-4F3EB2065164}" type="slidenum">
              <a:rPr lang="en-US"/>
              <a:pPr>
                <a:defRPr/>
              </a:pPr>
              <a:t>‹#›</a:t>
            </a:fld>
            <a:endParaRPr lang="en-US"/>
          </a:p>
        </p:txBody>
      </p:sp>
    </p:spTree>
    <p:extLst>
      <p:ext uri="{BB962C8B-B14F-4D97-AF65-F5344CB8AC3E}">
        <p14:creationId xmlns:p14="http://schemas.microsoft.com/office/powerpoint/2010/main" val="990529626"/>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9C0258-4C98-4ABC-A894-7E499B315BC8}" type="slidenum">
              <a:rPr lang="en-US"/>
              <a:pPr>
                <a:defRPr/>
              </a:pPr>
              <a:t>‹#›</a:t>
            </a:fld>
            <a:endParaRPr lang="en-US"/>
          </a:p>
        </p:txBody>
      </p:sp>
    </p:spTree>
    <p:extLst>
      <p:ext uri="{BB962C8B-B14F-4D97-AF65-F5344CB8AC3E}">
        <p14:creationId xmlns:p14="http://schemas.microsoft.com/office/powerpoint/2010/main" val="275437284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18F4B0-B668-4E9C-8877-947324BC58FF}" type="slidenum">
              <a:rPr lang="en-US"/>
              <a:pPr>
                <a:defRPr/>
              </a:pPr>
              <a:t>‹#›</a:t>
            </a:fld>
            <a:endParaRPr lang="en-US"/>
          </a:p>
        </p:txBody>
      </p:sp>
    </p:spTree>
    <p:extLst>
      <p:ext uri="{BB962C8B-B14F-4D97-AF65-F5344CB8AC3E}">
        <p14:creationId xmlns:p14="http://schemas.microsoft.com/office/powerpoint/2010/main" val="323326992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2"/>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grpSp>
        <p:nvGrpSpPr>
          <p:cNvPr id="5" name="Group 9"/>
          <p:cNvGrpSpPr>
            <a:grpSpLocks/>
          </p:cNvGrpSpPr>
          <p:nvPr userDrawn="1"/>
        </p:nvGrpSpPr>
        <p:grpSpPr bwMode="auto">
          <a:xfrm>
            <a:off x="55563" y="52388"/>
            <a:ext cx="8939212" cy="901700"/>
            <a:chOff x="55563" y="52388"/>
            <a:chExt cx="8939212" cy="901700"/>
          </a:xfrm>
        </p:grpSpPr>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12"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sp>
            <p:nvSpPr>
              <p:cNvPr id="13"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Calibri" pitchFamily="34" charset="0"/>
                    <a:cs typeface="Arial" charset="0"/>
                  </a:rPr>
                  <a:t>APM Automation Solutions Ltd.</a:t>
                </a:r>
              </a:p>
            </p:txBody>
          </p:sp>
          <p:pic>
            <p:nvPicPr>
              <p:cNvPr id="14"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028700"/>
            <a:ext cx="971550"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5"/>
          <p:cNvSpPr/>
          <p:nvPr userDrawn="1"/>
        </p:nvSpPr>
        <p:spPr>
          <a:xfrm>
            <a:off x="0" y="1196975"/>
            <a:ext cx="925195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18"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19" name="Slide Number Placeholder 5"/>
          <p:cNvSpPr>
            <a:spLocks noGrp="1"/>
          </p:cNvSpPr>
          <p:nvPr>
            <p:ph type="sldNum" sz="quarter" idx="12"/>
          </p:nvPr>
        </p:nvSpPr>
        <p:spPr/>
        <p:txBody>
          <a:bodyPr/>
          <a:lstStyle>
            <a:lvl1pPr>
              <a:defRPr/>
            </a:lvl1pPr>
          </a:lstStyle>
          <a:p>
            <a:pPr>
              <a:defRPr/>
            </a:pPr>
            <a:fld id="{AE9F40AF-84C8-41A9-B83F-FCD358A8257E}" type="slidenum">
              <a:rPr lang="en-US"/>
              <a:pPr>
                <a:defRPr/>
              </a:pPr>
              <a:t>‹#›</a:t>
            </a:fld>
            <a:endParaRPr lang="en-US"/>
          </a:p>
        </p:txBody>
      </p:sp>
    </p:spTree>
    <p:extLst>
      <p:ext uri="{BB962C8B-B14F-4D97-AF65-F5344CB8AC3E}">
        <p14:creationId xmlns:p14="http://schemas.microsoft.com/office/powerpoint/2010/main" val="150318413"/>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p:txBody>
          <a:bodyPr/>
          <a:lstStyle>
            <a:lvl1pPr>
              <a:defRPr/>
            </a:lvl1pPr>
          </a:lstStyle>
          <a:p>
            <a:pPr>
              <a:defRPr/>
            </a:pPr>
            <a:fld id="{4836C702-6E16-4012-A702-6249D34D37B9}" type="slidenum">
              <a:rPr lang="en-US"/>
              <a:pPr>
                <a:defRPr/>
              </a:pPr>
              <a:t>‹#›</a:t>
            </a:fld>
            <a:endParaRPr lang="en-US"/>
          </a:p>
        </p:txBody>
      </p:sp>
    </p:spTree>
    <p:extLst>
      <p:ext uri="{BB962C8B-B14F-4D97-AF65-F5344CB8AC3E}">
        <p14:creationId xmlns:p14="http://schemas.microsoft.com/office/powerpoint/2010/main" val="1155800778"/>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92488"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p:txBody>
          <a:bodyPr/>
          <a:lstStyle>
            <a:lvl1pPr>
              <a:defRPr/>
            </a:lvl1pPr>
          </a:lstStyle>
          <a:p>
            <a:pPr>
              <a:defRPr/>
            </a:pPr>
            <a:fld id="{E8F5C3C1-9DA3-46E9-8AE3-60932E2C362D}" type="slidenum">
              <a:rPr lang="en-US"/>
              <a:pPr>
                <a:defRPr/>
              </a:pPr>
              <a:t>‹#›</a:t>
            </a:fld>
            <a:endParaRPr lang="en-US"/>
          </a:p>
        </p:txBody>
      </p:sp>
    </p:spTree>
    <p:extLst>
      <p:ext uri="{BB962C8B-B14F-4D97-AF65-F5344CB8AC3E}">
        <p14:creationId xmlns:p14="http://schemas.microsoft.com/office/powerpoint/2010/main" val="13855632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69ADA6BD-93D6-44B1-A378-CAFA75B883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876722"/>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0080"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2008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49323D-29DE-4B27-9F03-AA9B02AD457B}" type="slidenum">
              <a:rPr lang="en-US"/>
              <a:pPr>
                <a:defRPr/>
              </a:pPr>
              <a:t>‹#›</a:t>
            </a:fld>
            <a:endParaRPr lang="en-US"/>
          </a:p>
        </p:txBody>
      </p:sp>
    </p:spTree>
    <p:extLst>
      <p:ext uri="{BB962C8B-B14F-4D97-AF65-F5344CB8AC3E}">
        <p14:creationId xmlns:p14="http://schemas.microsoft.com/office/powerpoint/2010/main" val="2491381710"/>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745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99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360DA83-6242-44A6-A4DB-CB394773E8C2}" type="slidenum">
              <a:rPr lang="en-US"/>
              <a:pPr>
                <a:defRPr/>
              </a:pPr>
              <a:t>‹#›</a:t>
            </a:fld>
            <a:endParaRPr lang="en-US"/>
          </a:p>
        </p:txBody>
      </p:sp>
    </p:spTree>
    <p:extLst>
      <p:ext uri="{BB962C8B-B14F-4D97-AF65-F5344CB8AC3E}">
        <p14:creationId xmlns:p14="http://schemas.microsoft.com/office/powerpoint/2010/main" val="3589767077"/>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386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386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667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667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91789ED-7818-4932-8D4C-CFB0161696DB}" type="slidenum">
              <a:rPr lang="en-US"/>
              <a:pPr>
                <a:defRPr/>
              </a:pPr>
              <a:t>‹#›</a:t>
            </a:fld>
            <a:endParaRPr lang="en-US"/>
          </a:p>
        </p:txBody>
      </p:sp>
    </p:spTree>
    <p:extLst>
      <p:ext uri="{BB962C8B-B14F-4D97-AF65-F5344CB8AC3E}">
        <p14:creationId xmlns:p14="http://schemas.microsoft.com/office/powerpoint/2010/main" val="1813667995"/>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24B1889-EBF5-4B9E-84CE-698A25926E79}" type="slidenum">
              <a:rPr lang="en-US"/>
              <a:pPr>
                <a:defRPr/>
              </a:pPr>
              <a:t>‹#›</a:t>
            </a:fld>
            <a:endParaRPr lang="en-US"/>
          </a:p>
        </p:txBody>
      </p:sp>
    </p:spTree>
    <p:extLst>
      <p:ext uri="{BB962C8B-B14F-4D97-AF65-F5344CB8AC3E}">
        <p14:creationId xmlns:p14="http://schemas.microsoft.com/office/powerpoint/2010/main" val="596810621"/>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B153895-DED1-44D8-886E-E99554CAA297}" type="slidenum">
              <a:rPr lang="en-US"/>
              <a:pPr>
                <a:defRPr/>
              </a:pPr>
              <a:t>‹#›</a:t>
            </a:fld>
            <a:endParaRPr lang="en-US"/>
          </a:p>
        </p:txBody>
      </p:sp>
    </p:spTree>
    <p:extLst>
      <p:ext uri="{BB962C8B-B14F-4D97-AF65-F5344CB8AC3E}">
        <p14:creationId xmlns:p14="http://schemas.microsoft.com/office/powerpoint/2010/main" val="258556898"/>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963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68762"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5963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F727C2A-1883-4DF0-8979-B6477ECA0546}" type="slidenum">
              <a:rPr lang="en-US"/>
              <a:pPr>
                <a:defRPr/>
              </a:pPr>
              <a:t>‹#›</a:t>
            </a:fld>
            <a:endParaRPr lang="en-US"/>
          </a:p>
        </p:txBody>
      </p:sp>
    </p:spTree>
    <p:extLst>
      <p:ext uri="{BB962C8B-B14F-4D97-AF65-F5344CB8AC3E}">
        <p14:creationId xmlns:p14="http://schemas.microsoft.com/office/powerpoint/2010/main" val="1671567064"/>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A5AA1FC-48B1-4C5D-9C1E-8BE5B3F1E992}" type="slidenum">
              <a:rPr lang="en-US"/>
              <a:pPr>
                <a:defRPr/>
              </a:pPr>
              <a:t>‹#›</a:t>
            </a:fld>
            <a:endParaRPr lang="en-US"/>
          </a:p>
        </p:txBody>
      </p:sp>
    </p:spTree>
    <p:extLst>
      <p:ext uri="{BB962C8B-B14F-4D97-AF65-F5344CB8AC3E}">
        <p14:creationId xmlns:p14="http://schemas.microsoft.com/office/powerpoint/2010/main" val="387751166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31E48F-06CF-4AAE-9A1E-B031DE6D9AC9}" type="slidenum">
              <a:rPr lang="en-US"/>
              <a:pPr>
                <a:defRPr/>
              </a:pPr>
              <a:t>‹#›</a:t>
            </a:fld>
            <a:endParaRPr lang="en-US"/>
          </a:p>
        </p:txBody>
      </p:sp>
    </p:spTree>
    <p:extLst>
      <p:ext uri="{BB962C8B-B14F-4D97-AF65-F5344CB8AC3E}">
        <p14:creationId xmlns:p14="http://schemas.microsoft.com/office/powerpoint/2010/main" val="979973017"/>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50EA6E3-6CB4-4E97-B20A-997DCED7FDEF}" type="slidenum">
              <a:rPr lang="en-US"/>
              <a:pPr>
                <a:defRPr/>
              </a:pPr>
              <a:t>‹#›</a:t>
            </a:fld>
            <a:endParaRPr lang="en-US"/>
          </a:p>
        </p:txBody>
      </p:sp>
    </p:spTree>
    <p:extLst>
      <p:ext uri="{BB962C8B-B14F-4D97-AF65-F5344CB8AC3E}">
        <p14:creationId xmlns:p14="http://schemas.microsoft.com/office/powerpoint/2010/main" val="340464246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2"/>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grpSp>
        <p:nvGrpSpPr>
          <p:cNvPr id="5" name="Group 9"/>
          <p:cNvGrpSpPr>
            <a:grpSpLocks/>
          </p:cNvGrpSpPr>
          <p:nvPr userDrawn="1"/>
        </p:nvGrpSpPr>
        <p:grpSpPr bwMode="auto">
          <a:xfrm>
            <a:off x="55563" y="52388"/>
            <a:ext cx="8939212" cy="901700"/>
            <a:chOff x="55563" y="52388"/>
            <a:chExt cx="8939212" cy="901700"/>
          </a:xfrm>
        </p:grpSpPr>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12"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sp>
            <p:nvSpPr>
              <p:cNvPr id="13"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Calibri" pitchFamily="34" charset="0"/>
                    <a:cs typeface="Arial" charset="0"/>
                  </a:rPr>
                  <a:t>APM Automation Solutions Ltd.</a:t>
                </a:r>
              </a:p>
            </p:txBody>
          </p:sp>
          <p:pic>
            <p:nvPicPr>
              <p:cNvPr id="14"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028700"/>
            <a:ext cx="971550"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5"/>
          <p:cNvSpPr/>
          <p:nvPr userDrawn="1"/>
        </p:nvSpPr>
        <p:spPr>
          <a:xfrm>
            <a:off x="0" y="1196975"/>
            <a:ext cx="925195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18"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19" name="Slide Number Placeholder 5"/>
          <p:cNvSpPr>
            <a:spLocks noGrp="1"/>
          </p:cNvSpPr>
          <p:nvPr>
            <p:ph type="sldNum" sz="quarter" idx="12"/>
          </p:nvPr>
        </p:nvSpPr>
        <p:spPr/>
        <p:txBody>
          <a:bodyPr/>
          <a:lstStyle>
            <a:lvl1pPr>
              <a:defRPr/>
            </a:lvl1pPr>
          </a:lstStyle>
          <a:p>
            <a:pPr>
              <a:defRPr/>
            </a:pPr>
            <a:fld id="{AFC4D882-A97D-47EE-B22F-4D32591DFEE7}" type="slidenum">
              <a:rPr lang="en-US"/>
              <a:pPr>
                <a:defRPr/>
              </a:pPr>
              <a:t>‹#›</a:t>
            </a:fld>
            <a:endParaRPr lang="en-US"/>
          </a:p>
        </p:txBody>
      </p:sp>
    </p:spTree>
    <p:extLst>
      <p:ext uri="{BB962C8B-B14F-4D97-AF65-F5344CB8AC3E}">
        <p14:creationId xmlns:p14="http://schemas.microsoft.com/office/powerpoint/2010/main" val="26152003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9"/>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6" name="Picture 10"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p_072 Cover1"/>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1433513" y="53975"/>
            <a:ext cx="2405062" cy="890588"/>
            <a:chOff x="838" y="44"/>
            <a:chExt cx="1515" cy="561"/>
          </a:xfrm>
        </p:grpSpPr>
        <p:sp>
          <p:nvSpPr>
            <p:cNvPr id="9" name="Rectangle 1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10" name="Text Box 1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11" name="Picture 1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2" name="Picture 16" descr="IMG_4526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process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DSC00011 L"/>
          <p:cNvPicPr>
            <a:picLocks noChangeAspect="1" noChangeArrowheads="1"/>
          </p:cNvPicPr>
          <p:nvPr/>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9"/>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16" name="Picture 20" descr="iStock_000006227127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ap_072 Cover1"/>
          <p:cNvPicPr>
            <a:picLocks noChangeAspect="1" noChangeArrowheads="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2"/>
          <p:cNvGrpSpPr>
            <a:grpSpLocks/>
          </p:cNvGrpSpPr>
          <p:nvPr userDrawn="1"/>
        </p:nvGrpSpPr>
        <p:grpSpPr bwMode="auto">
          <a:xfrm>
            <a:off x="1433513" y="53975"/>
            <a:ext cx="2405062" cy="890588"/>
            <a:chOff x="838" y="44"/>
            <a:chExt cx="1515" cy="561"/>
          </a:xfrm>
        </p:grpSpPr>
        <p:sp>
          <p:nvSpPr>
            <p:cNvPr id="19" name="Rectangle 2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20" name="Text Box 2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21" name="Picture 2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2" name="Picture 26" descr="IMG_4526 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process6"/>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descr="DSC00011 L"/>
          <p:cNvPicPr>
            <a:picLocks noChangeAspect="1" noChangeArrowheads="1"/>
          </p:cNvPicPr>
          <p:nvPr userDrawn="1"/>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2" name="Rectangle 2"/>
          <p:cNvSpPr>
            <a:spLocks noGrp="1" noChangeArrowheads="1"/>
          </p:cNvSpPr>
          <p:nvPr>
            <p:ph type="ctrTitle"/>
          </p:nvPr>
        </p:nvSpPr>
        <p:spPr>
          <a:xfrm>
            <a:off x="684213" y="2843213"/>
            <a:ext cx="7772400" cy="585787"/>
          </a:xfrm>
        </p:spPr>
        <p:txBody>
          <a:bodyPr anchor="t">
            <a:spAutoFit/>
          </a:bodyPr>
          <a:lstStyle>
            <a:lvl1pPr algn="ctr">
              <a:defRPr sz="3600"/>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pPr lvl="0"/>
            <a:r>
              <a:rPr lang="en-US" noProof="0" smtClean="0"/>
              <a:t>Click to edit Master subtitle style</a:t>
            </a:r>
          </a:p>
        </p:txBody>
      </p:sp>
      <p:sp>
        <p:nvSpPr>
          <p:cNvPr id="25" name="Rectangle 4"/>
          <p:cNvSpPr>
            <a:spLocks noGrp="1" noChangeArrowheads="1"/>
          </p:cNvSpPr>
          <p:nvPr>
            <p:ph type="dt" sz="half" idx="10"/>
          </p:nvPr>
        </p:nvSpPr>
        <p:spPr>
          <a:xfrm>
            <a:off x="1166813" y="6248400"/>
            <a:ext cx="1905000" cy="457200"/>
          </a:xfrm>
          <a:prstGeom prst="rect">
            <a:avLst/>
          </a:prstGeom>
        </p:spPr>
        <p:txBody>
          <a:bodyPr/>
          <a:lstStyle>
            <a:lvl1pPr>
              <a:defRPr>
                <a:solidFill>
                  <a:srgbClr val="000000"/>
                </a:solidFill>
              </a:defRPr>
            </a:lvl1pPr>
          </a:lstStyle>
          <a:p>
            <a:pPr>
              <a:defRPr/>
            </a:pPr>
            <a:r>
              <a:rPr lang="he-IL"/>
              <a:t>May 2011</a:t>
            </a:r>
            <a:endParaRPr lang="en-US"/>
          </a:p>
        </p:txBody>
      </p:sp>
      <p:sp>
        <p:nvSpPr>
          <p:cNvPr id="2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000000"/>
                </a:solidFill>
              </a:defRPr>
            </a:lvl1pPr>
          </a:lstStyle>
          <a:p>
            <a:pPr>
              <a:defRPr/>
            </a:pPr>
            <a:r>
              <a:rPr lang="en-US"/>
              <a:t>APM International Partners Meeting</a:t>
            </a:r>
          </a:p>
        </p:txBody>
      </p:sp>
      <p:sp>
        <p:nvSpPr>
          <p:cNvPr id="27" name="Rectangle 6"/>
          <p:cNvSpPr>
            <a:spLocks noGrp="1" noChangeArrowheads="1"/>
          </p:cNvSpPr>
          <p:nvPr>
            <p:ph type="sldNum" sz="quarter" idx="12"/>
          </p:nvPr>
        </p:nvSpPr>
        <p:spPr>
          <a:xfrm>
            <a:off x="7010400" y="6248400"/>
            <a:ext cx="1905000" cy="457200"/>
          </a:xfrm>
          <a:prstGeom prst="rect">
            <a:avLst/>
          </a:prstGeom>
        </p:spPr>
        <p:txBody>
          <a:bodyPr/>
          <a:lstStyle>
            <a:lvl1pPr>
              <a:defRPr>
                <a:solidFill>
                  <a:srgbClr val="000000"/>
                </a:solidFill>
              </a:defRPr>
            </a:lvl1pPr>
          </a:lstStyle>
          <a:p>
            <a:pPr>
              <a:defRPr/>
            </a:pPr>
            <a:fld id="{E88A462A-4BE5-4983-8676-5ABB1B85EA88}" type="slidenum">
              <a:rPr lang="en-US"/>
              <a:pPr>
                <a:defRPr/>
              </a:pPr>
              <a:t>‹#›</a:t>
            </a:fld>
            <a:endParaRPr lang="en-US"/>
          </a:p>
        </p:txBody>
      </p:sp>
    </p:spTree>
    <p:extLst>
      <p:ext uri="{BB962C8B-B14F-4D97-AF65-F5344CB8AC3E}">
        <p14:creationId xmlns:p14="http://schemas.microsoft.com/office/powerpoint/2010/main" val="3165645503"/>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p:txBody>
          <a:bodyPr/>
          <a:lstStyle>
            <a:lvl1pPr>
              <a:defRPr/>
            </a:lvl1pPr>
          </a:lstStyle>
          <a:p>
            <a:pPr>
              <a:defRPr/>
            </a:pPr>
            <a:fld id="{8C4F2EF4-3CF9-490D-968E-204D66AF7D7A}" type="slidenum">
              <a:rPr lang="en-US"/>
              <a:pPr>
                <a:defRPr/>
              </a:pPr>
              <a:t>‹#›</a:t>
            </a:fld>
            <a:endParaRPr lang="en-US"/>
          </a:p>
        </p:txBody>
      </p:sp>
    </p:spTree>
    <p:extLst>
      <p:ext uri="{BB962C8B-B14F-4D97-AF65-F5344CB8AC3E}">
        <p14:creationId xmlns:p14="http://schemas.microsoft.com/office/powerpoint/2010/main" val="3682249306"/>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92488"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p:txBody>
          <a:bodyPr/>
          <a:lstStyle>
            <a:lvl1pPr>
              <a:defRPr/>
            </a:lvl1pPr>
          </a:lstStyle>
          <a:p>
            <a:pPr>
              <a:defRPr/>
            </a:pPr>
            <a:fld id="{F636397A-FFEC-4EC0-BFD1-C8E18DDBFD60}" type="slidenum">
              <a:rPr lang="en-US"/>
              <a:pPr>
                <a:defRPr/>
              </a:pPr>
              <a:t>‹#›</a:t>
            </a:fld>
            <a:endParaRPr lang="en-US"/>
          </a:p>
        </p:txBody>
      </p:sp>
    </p:spTree>
    <p:extLst>
      <p:ext uri="{BB962C8B-B14F-4D97-AF65-F5344CB8AC3E}">
        <p14:creationId xmlns:p14="http://schemas.microsoft.com/office/powerpoint/2010/main" val="1989219385"/>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0080"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2008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616913-939F-44A5-96B2-36FC7ED6CC4C}" type="slidenum">
              <a:rPr lang="en-US"/>
              <a:pPr>
                <a:defRPr/>
              </a:pPr>
              <a:t>‹#›</a:t>
            </a:fld>
            <a:endParaRPr lang="en-US"/>
          </a:p>
        </p:txBody>
      </p:sp>
    </p:spTree>
    <p:extLst>
      <p:ext uri="{BB962C8B-B14F-4D97-AF65-F5344CB8AC3E}">
        <p14:creationId xmlns:p14="http://schemas.microsoft.com/office/powerpoint/2010/main" val="88152661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745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99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443A02F-5C78-42BE-A8DA-115FEEFB3B6E}" type="slidenum">
              <a:rPr lang="en-US"/>
              <a:pPr>
                <a:defRPr/>
              </a:pPr>
              <a:t>‹#›</a:t>
            </a:fld>
            <a:endParaRPr lang="en-US"/>
          </a:p>
        </p:txBody>
      </p:sp>
    </p:spTree>
    <p:extLst>
      <p:ext uri="{BB962C8B-B14F-4D97-AF65-F5344CB8AC3E}">
        <p14:creationId xmlns:p14="http://schemas.microsoft.com/office/powerpoint/2010/main" val="355828283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386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386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667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667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E4A347C-7206-40AA-B135-B0DA67BC0F3F}" type="slidenum">
              <a:rPr lang="en-US"/>
              <a:pPr>
                <a:defRPr/>
              </a:pPr>
              <a:t>‹#›</a:t>
            </a:fld>
            <a:endParaRPr lang="en-US"/>
          </a:p>
        </p:txBody>
      </p:sp>
    </p:spTree>
    <p:extLst>
      <p:ext uri="{BB962C8B-B14F-4D97-AF65-F5344CB8AC3E}">
        <p14:creationId xmlns:p14="http://schemas.microsoft.com/office/powerpoint/2010/main" val="2958217870"/>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5065887-70FF-43FD-B1BA-8F7D9A92A1B1}" type="slidenum">
              <a:rPr lang="en-US"/>
              <a:pPr>
                <a:defRPr/>
              </a:pPr>
              <a:t>‹#›</a:t>
            </a:fld>
            <a:endParaRPr lang="en-US"/>
          </a:p>
        </p:txBody>
      </p:sp>
    </p:spTree>
    <p:extLst>
      <p:ext uri="{BB962C8B-B14F-4D97-AF65-F5344CB8AC3E}">
        <p14:creationId xmlns:p14="http://schemas.microsoft.com/office/powerpoint/2010/main" val="75849200"/>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A58A712-814B-4F2D-B766-924C49CC535A}" type="slidenum">
              <a:rPr lang="en-US"/>
              <a:pPr>
                <a:defRPr/>
              </a:pPr>
              <a:t>‹#›</a:t>
            </a:fld>
            <a:endParaRPr lang="en-US"/>
          </a:p>
        </p:txBody>
      </p:sp>
    </p:spTree>
    <p:extLst>
      <p:ext uri="{BB962C8B-B14F-4D97-AF65-F5344CB8AC3E}">
        <p14:creationId xmlns:p14="http://schemas.microsoft.com/office/powerpoint/2010/main" val="144684887"/>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963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68762"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5963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7FF977B-AC01-4F65-9CA1-4FFDFAC1EDA6}" type="slidenum">
              <a:rPr lang="en-US"/>
              <a:pPr>
                <a:defRPr/>
              </a:pPr>
              <a:t>‹#›</a:t>
            </a:fld>
            <a:endParaRPr lang="en-US"/>
          </a:p>
        </p:txBody>
      </p:sp>
    </p:spTree>
    <p:extLst>
      <p:ext uri="{BB962C8B-B14F-4D97-AF65-F5344CB8AC3E}">
        <p14:creationId xmlns:p14="http://schemas.microsoft.com/office/powerpoint/2010/main" val="2156522027"/>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172102E-A64D-41C7-B808-B72DBF0B87FE}" type="slidenum">
              <a:rPr lang="en-US"/>
              <a:pPr>
                <a:defRPr/>
              </a:pPr>
              <a:t>‹#›</a:t>
            </a:fld>
            <a:endParaRPr lang="en-US"/>
          </a:p>
        </p:txBody>
      </p:sp>
    </p:spTree>
    <p:extLst>
      <p:ext uri="{BB962C8B-B14F-4D97-AF65-F5344CB8AC3E}">
        <p14:creationId xmlns:p14="http://schemas.microsoft.com/office/powerpoint/2010/main" val="1178482024"/>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0FE67E-69AC-42AC-8958-7CD68BE5A8FF}" type="slidenum">
              <a:rPr lang="en-US"/>
              <a:pPr>
                <a:defRPr/>
              </a:pPr>
              <a:t>‹#›</a:t>
            </a:fld>
            <a:endParaRPr lang="en-US"/>
          </a:p>
        </p:txBody>
      </p:sp>
    </p:spTree>
    <p:extLst>
      <p:ext uri="{BB962C8B-B14F-4D97-AF65-F5344CB8AC3E}">
        <p14:creationId xmlns:p14="http://schemas.microsoft.com/office/powerpoint/2010/main" val="871704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7DC1881C-D69A-4B0B-91AA-7B352490C6F5}" type="datetimeFigureOut">
              <a:rPr lang="en-US"/>
              <a:pPr>
                <a:defRPr/>
              </a:pPr>
              <a:t>6/17/2014</a:t>
            </a:fld>
            <a:endParaRPr lang="en-US"/>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962DADBC-FCA1-4C27-9CCD-9D6EEF2933BD}" type="slidenum">
              <a:rPr lang="he-IL"/>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D2A31357-EE88-4A1D-998B-DE9BC9FEE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6505076"/>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923B42E-0089-4324-A964-D3F7F5FF0C6F}" type="slidenum">
              <a:rPr lang="en-US"/>
              <a:pPr>
                <a:defRPr/>
              </a:pPr>
              <a:t>‹#›</a:t>
            </a:fld>
            <a:endParaRPr lang="en-US"/>
          </a:p>
        </p:txBody>
      </p:sp>
    </p:spTree>
    <p:extLst>
      <p:ext uri="{BB962C8B-B14F-4D97-AF65-F5344CB8AC3E}">
        <p14:creationId xmlns:p14="http://schemas.microsoft.com/office/powerpoint/2010/main" val="1480788441"/>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9"/>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6" name="Picture 10"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p_072 Cover1"/>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1433513" y="53975"/>
            <a:ext cx="2405062" cy="890588"/>
            <a:chOff x="838" y="44"/>
            <a:chExt cx="1515" cy="561"/>
          </a:xfrm>
        </p:grpSpPr>
        <p:sp>
          <p:nvSpPr>
            <p:cNvPr id="9" name="Rectangle 1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10" name="Text Box 1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11" name="Picture 1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2" name="Picture 16" descr="IMG_4526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process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DSC00011 L"/>
          <p:cNvPicPr>
            <a:picLocks noChangeAspect="1" noChangeArrowheads="1"/>
          </p:cNvPicPr>
          <p:nvPr/>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9"/>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16" name="Picture 20" descr="iStock_000006227127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ap_072 Cover1"/>
          <p:cNvPicPr>
            <a:picLocks noChangeAspect="1" noChangeArrowheads="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2"/>
          <p:cNvGrpSpPr>
            <a:grpSpLocks/>
          </p:cNvGrpSpPr>
          <p:nvPr userDrawn="1"/>
        </p:nvGrpSpPr>
        <p:grpSpPr bwMode="auto">
          <a:xfrm>
            <a:off x="1433513" y="53975"/>
            <a:ext cx="2405062" cy="890588"/>
            <a:chOff x="838" y="44"/>
            <a:chExt cx="1515" cy="561"/>
          </a:xfrm>
        </p:grpSpPr>
        <p:sp>
          <p:nvSpPr>
            <p:cNvPr id="19" name="Rectangle 2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20" name="Text Box 2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21" name="Picture 2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2" name="Picture 26" descr="IMG_4526 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process6"/>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descr="DSC00011 L"/>
          <p:cNvPicPr>
            <a:picLocks noChangeAspect="1" noChangeArrowheads="1"/>
          </p:cNvPicPr>
          <p:nvPr userDrawn="1"/>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2" name="Rectangle 2"/>
          <p:cNvSpPr>
            <a:spLocks noGrp="1" noChangeArrowheads="1"/>
          </p:cNvSpPr>
          <p:nvPr>
            <p:ph type="ctrTitle"/>
          </p:nvPr>
        </p:nvSpPr>
        <p:spPr>
          <a:xfrm>
            <a:off x="684213" y="2843213"/>
            <a:ext cx="7772400" cy="585787"/>
          </a:xfrm>
        </p:spPr>
        <p:txBody>
          <a:bodyPr anchor="t">
            <a:spAutoFit/>
          </a:bodyPr>
          <a:lstStyle>
            <a:lvl1pPr algn="ctr">
              <a:defRPr sz="3600"/>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pPr lvl="0"/>
            <a:r>
              <a:rPr lang="en-US" noProof="0" smtClean="0"/>
              <a:t>Click to edit Master subtitle style</a:t>
            </a:r>
          </a:p>
        </p:txBody>
      </p:sp>
      <p:sp>
        <p:nvSpPr>
          <p:cNvPr id="25" name="Rectangle 4"/>
          <p:cNvSpPr>
            <a:spLocks noGrp="1" noChangeArrowheads="1"/>
          </p:cNvSpPr>
          <p:nvPr>
            <p:ph type="dt" sz="half" idx="10"/>
          </p:nvPr>
        </p:nvSpPr>
        <p:spPr>
          <a:xfrm>
            <a:off x="1166813" y="6248400"/>
            <a:ext cx="1905000" cy="457200"/>
          </a:xfrm>
          <a:prstGeom prst="rect">
            <a:avLst/>
          </a:prstGeom>
        </p:spPr>
        <p:txBody>
          <a:bodyPr/>
          <a:lstStyle>
            <a:lvl1pPr>
              <a:defRPr>
                <a:solidFill>
                  <a:srgbClr val="000000"/>
                </a:solidFill>
              </a:defRPr>
            </a:lvl1pPr>
          </a:lstStyle>
          <a:p>
            <a:pPr>
              <a:defRPr/>
            </a:pPr>
            <a:r>
              <a:rPr lang="he-IL"/>
              <a:t>May 2011</a:t>
            </a:r>
            <a:endParaRPr lang="en-US"/>
          </a:p>
        </p:txBody>
      </p:sp>
      <p:sp>
        <p:nvSpPr>
          <p:cNvPr id="2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000000"/>
                </a:solidFill>
              </a:defRPr>
            </a:lvl1pPr>
          </a:lstStyle>
          <a:p>
            <a:pPr>
              <a:defRPr/>
            </a:pPr>
            <a:r>
              <a:rPr lang="en-US"/>
              <a:t>APM International Partners Meeting</a:t>
            </a:r>
          </a:p>
        </p:txBody>
      </p:sp>
      <p:sp>
        <p:nvSpPr>
          <p:cNvPr id="27" name="Rectangle 6"/>
          <p:cNvSpPr>
            <a:spLocks noGrp="1" noChangeArrowheads="1"/>
          </p:cNvSpPr>
          <p:nvPr>
            <p:ph type="sldNum" sz="quarter" idx="12"/>
          </p:nvPr>
        </p:nvSpPr>
        <p:spPr/>
        <p:txBody>
          <a:bodyPr/>
          <a:lstStyle>
            <a:lvl1pPr>
              <a:defRPr>
                <a:solidFill>
                  <a:srgbClr val="000000"/>
                </a:solidFill>
              </a:defRPr>
            </a:lvl1pPr>
          </a:lstStyle>
          <a:p>
            <a:pPr>
              <a:defRPr/>
            </a:pPr>
            <a:fld id="{E88A462A-4BE5-4983-8676-5ABB1B85EA88}" type="slidenum">
              <a:rPr lang="en-US"/>
              <a:pPr>
                <a:defRPr/>
              </a:pPr>
              <a:t>‹#›</a:t>
            </a:fld>
            <a:endParaRPr lang="en-US"/>
          </a:p>
        </p:txBody>
      </p:sp>
    </p:spTree>
    <p:extLst>
      <p:ext uri="{BB962C8B-B14F-4D97-AF65-F5344CB8AC3E}">
        <p14:creationId xmlns:p14="http://schemas.microsoft.com/office/powerpoint/2010/main" val="3967208178"/>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D2A31357-EE88-4A1D-998B-DE9BC9FEE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3241763"/>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BA9253CF-254A-4044-9A5C-6D32ACE063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55665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4"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5" name="Rectangle 7"/>
          <p:cNvSpPr>
            <a:spLocks noGrp="1" noChangeArrowheads="1"/>
          </p:cNvSpPr>
          <p:nvPr>
            <p:ph type="sldNum" sz="quarter" idx="12"/>
          </p:nvPr>
        </p:nvSpPr>
        <p:spPr/>
        <p:txBody>
          <a:bodyPr/>
          <a:lstStyle>
            <a:lvl1pPr>
              <a:defRPr/>
            </a:lvl1pPr>
          </a:lstStyle>
          <a:p>
            <a:pPr>
              <a:defRPr/>
            </a:pPr>
            <a:fld id="{76416B32-0032-4519-8B43-7CEF503BF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072235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3"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4" name="Rectangle 7"/>
          <p:cNvSpPr>
            <a:spLocks noGrp="1" noChangeArrowheads="1"/>
          </p:cNvSpPr>
          <p:nvPr>
            <p:ph type="sldNum" sz="quarter" idx="12"/>
          </p:nvPr>
        </p:nvSpPr>
        <p:spPr/>
        <p:txBody>
          <a:bodyPr/>
          <a:lstStyle>
            <a:lvl1pPr>
              <a:defRPr/>
            </a:lvl1pPr>
          </a:lstStyle>
          <a:p>
            <a:pPr>
              <a:defRPr/>
            </a:pPr>
            <a:fld id="{14F6F25F-7BCD-4381-9AA8-AAE89DE93A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864948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73163" y="37004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E2EB2151-8582-41D9-BDC9-D2D53BD04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19347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566863"/>
            <a:ext cx="7772400" cy="4114800"/>
          </a:xfrm>
        </p:spPr>
        <p:txBody>
          <a:bodyPr/>
          <a:lstStyle/>
          <a:p>
            <a:pPr lvl="0"/>
            <a:endParaRPr lang="en-US" noProof="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2E9B8454-D81E-4153-8DEC-F0D27BBF1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91721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69ADA6BD-93D6-44B1-A378-CAFA75B883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225909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9"/>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6" name="Picture 10"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p_072 Cover1"/>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1433513" y="53975"/>
            <a:ext cx="2405062" cy="890588"/>
            <a:chOff x="838" y="44"/>
            <a:chExt cx="1515" cy="561"/>
          </a:xfrm>
        </p:grpSpPr>
        <p:sp>
          <p:nvSpPr>
            <p:cNvPr id="9" name="Rectangle 1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10" name="Text Box 1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11" name="Picture 1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2" name="Picture 16" descr="IMG_4526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process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DSC00011 L"/>
          <p:cNvPicPr>
            <a:picLocks noChangeAspect="1" noChangeArrowheads="1"/>
          </p:cNvPicPr>
          <p:nvPr/>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9"/>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16" name="Picture 20" descr="iStock_000006227127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ap_072 Cover1"/>
          <p:cNvPicPr>
            <a:picLocks noChangeAspect="1" noChangeArrowheads="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2"/>
          <p:cNvGrpSpPr>
            <a:grpSpLocks/>
          </p:cNvGrpSpPr>
          <p:nvPr userDrawn="1"/>
        </p:nvGrpSpPr>
        <p:grpSpPr bwMode="auto">
          <a:xfrm>
            <a:off x="1433513" y="53975"/>
            <a:ext cx="2405062" cy="890588"/>
            <a:chOff x="838" y="44"/>
            <a:chExt cx="1515" cy="561"/>
          </a:xfrm>
        </p:grpSpPr>
        <p:sp>
          <p:nvSpPr>
            <p:cNvPr id="19" name="Rectangle 2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20" name="Text Box 2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21" name="Picture 2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2" name="Picture 26" descr="IMG_4526 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process6"/>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descr="DSC00011 L"/>
          <p:cNvPicPr>
            <a:picLocks noChangeAspect="1" noChangeArrowheads="1"/>
          </p:cNvPicPr>
          <p:nvPr userDrawn="1"/>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2" name="Rectangle 2"/>
          <p:cNvSpPr>
            <a:spLocks noGrp="1" noChangeArrowheads="1"/>
          </p:cNvSpPr>
          <p:nvPr>
            <p:ph type="ctrTitle"/>
          </p:nvPr>
        </p:nvSpPr>
        <p:spPr>
          <a:xfrm>
            <a:off x="684213" y="2843213"/>
            <a:ext cx="7772400" cy="585787"/>
          </a:xfrm>
        </p:spPr>
        <p:txBody>
          <a:bodyPr anchor="t">
            <a:spAutoFit/>
          </a:bodyPr>
          <a:lstStyle>
            <a:lvl1pPr algn="ctr">
              <a:defRPr sz="3600"/>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pPr lvl="0"/>
            <a:r>
              <a:rPr lang="en-US" noProof="0" smtClean="0"/>
              <a:t>Click to edit Master subtitle style</a:t>
            </a:r>
          </a:p>
        </p:txBody>
      </p:sp>
      <p:sp>
        <p:nvSpPr>
          <p:cNvPr id="25" name="Rectangle 4"/>
          <p:cNvSpPr>
            <a:spLocks noGrp="1" noChangeArrowheads="1"/>
          </p:cNvSpPr>
          <p:nvPr>
            <p:ph type="dt" sz="half" idx="10"/>
          </p:nvPr>
        </p:nvSpPr>
        <p:spPr>
          <a:xfrm>
            <a:off x="1166813" y="6248400"/>
            <a:ext cx="1905000" cy="457200"/>
          </a:xfrm>
          <a:prstGeom prst="rect">
            <a:avLst/>
          </a:prstGeom>
        </p:spPr>
        <p:txBody>
          <a:bodyPr/>
          <a:lstStyle>
            <a:lvl1pPr>
              <a:defRPr>
                <a:solidFill>
                  <a:srgbClr val="000000"/>
                </a:solidFill>
              </a:defRPr>
            </a:lvl1pPr>
          </a:lstStyle>
          <a:p>
            <a:pPr>
              <a:defRPr/>
            </a:pPr>
            <a:r>
              <a:rPr lang="he-IL"/>
              <a:t>May 2011</a:t>
            </a:r>
            <a:endParaRPr lang="en-US"/>
          </a:p>
        </p:txBody>
      </p:sp>
      <p:sp>
        <p:nvSpPr>
          <p:cNvPr id="2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000000"/>
                </a:solidFill>
              </a:defRPr>
            </a:lvl1pPr>
          </a:lstStyle>
          <a:p>
            <a:pPr>
              <a:defRPr/>
            </a:pPr>
            <a:r>
              <a:rPr lang="en-US"/>
              <a:t>APM International Partners Meeting</a:t>
            </a:r>
          </a:p>
        </p:txBody>
      </p:sp>
      <p:sp>
        <p:nvSpPr>
          <p:cNvPr id="27" name="Rectangle 6"/>
          <p:cNvSpPr>
            <a:spLocks noGrp="1" noChangeArrowheads="1"/>
          </p:cNvSpPr>
          <p:nvPr>
            <p:ph type="sldNum" sz="quarter" idx="12"/>
          </p:nvPr>
        </p:nvSpPr>
        <p:spPr/>
        <p:txBody>
          <a:bodyPr/>
          <a:lstStyle>
            <a:lvl1pPr>
              <a:defRPr>
                <a:solidFill>
                  <a:srgbClr val="000000"/>
                </a:solidFill>
              </a:defRPr>
            </a:lvl1pPr>
          </a:lstStyle>
          <a:p>
            <a:pPr>
              <a:defRPr/>
            </a:pPr>
            <a:fld id="{E88A462A-4BE5-4983-8676-5ABB1B85EA88}" type="slidenum">
              <a:rPr lang="en-US"/>
              <a:pPr>
                <a:defRPr/>
              </a:pPr>
              <a:t>‹#›</a:t>
            </a:fld>
            <a:endParaRPr lang="en-US"/>
          </a:p>
        </p:txBody>
      </p:sp>
    </p:spTree>
    <p:extLst>
      <p:ext uri="{BB962C8B-B14F-4D97-AF65-F5344CB8AC3E}">
        <p14:creationId xmlns:p14="http://schemas.microsoft.com/office/powerpoint/2010/main" val="312156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BA9253CF-254A-4044-9A5C-6D32ACE063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2773686"/>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D2A31357-EE88-4A1D-998B-DE9BC9FEE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216518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BA9253CF-254A-4044-9A5C-6D32ACE063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1160485"/>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4"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5" name="Rectangle 7"/>
          <p:cNvSpPr>
            <a:spLocks noGrp="1" noChangeArrowheads="1"/>
          </p:cNvSpPr>
          <p:nvPr>
            <p:ph type="sldNum" sz="quarter" idx="12"/>
          </p:nvPr>
        </p:nvSpPr>
        <p:spPr/>
        <p:txBody>
          <a:bodyPr/>
          <a:lstStyle>
            <a:lvl1pPr>
              <a:defRPr/>
            </a:lvl1pPr>
          </a:lstStyle>
          <a:p>
            <a:pPr>
              <a:defRPr/>
            </a:pPr>
            <a:fld id="{76416B32-0032-4519-8B43-7CEF503BF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359673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3"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4" name="Rectangle 7"/>
          <p:cNvSpPr>
            <a:spLocks noGrp="1" noChangeArrowheads="1"/>
          </p:cNvSpPr>
          <p:nvPr>
            <p:ph type="sldNum" sz="quarter" idx="12"/>
          </p:nvPr>
        </p:nvSpPr>
        <p:spPr/>
        <p:txBody>
          <a:bodyPr/>
          <a:lstStyle>
            <a:lvl1pPr>
              <a:defRPr/>
            </a:lvl1pPr>
          </a:lstStyle>
          <a:p>
            <a:pPr>
              <a:defRPr/>
            </a:pPr>
            <a:fld id="{14F6F25F-7BCD-4381-9AA8-AAE89DE93A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4046921"/>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73163" y="37004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E2EB2151-8582-41D9-BDC9-D2D53BD04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540737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566863"/>
            <a:ext cx="7772400" cy="4114800"/>
          </a:xfrm>
        </p:spPr>
        <p:txBody>
          <a:bodyPr/>
          <a:lstStyle/>
          <a:p>
            <a:pPr lvl="0"/>
            <a:endParaRPr lang="en-US" noProof="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2E9B8454-D81E-4153-8DEC-F0D27BBF1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849034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69ADA6BD-93D6-44B1-A378-CAFA75B883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782048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9"/>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6" name="Picture 10"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p_072 Cover1"/>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1433513" y="53975"/>
            <a:ext cx="2405062" cy="890588"/>
            <a:chOff x="838" y="44"/>
            <a:chExt cx="1515" cy="561"/>
          </a:xfrm>
        </p:grpSpPr>
        <p:sp>
          <p:nvSpPr>
            <p:cNvPr id="9" name="Rectangle 1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10" name="Text Box 1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11" name="Picture 1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2" name="Picture 16" descr="IMG_4526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process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DSC00011 L"/>
          <p:cNvPicPr>
            <a:picLocks noChangeAspect="1" noChangeArrowheads="1"/>
          </p:cNvPicPr>
          <p:nvPr/>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9"/>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16" name="Picture 20" descr="iStock_000006227127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ap_072 Cover1"/>
          <p:cNvPicPr>
            <a:picLocks noChangeAspect="1" noChangeArrowheads="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2"/>
          <p:cNvGrpSpPr>
            <a:grpSpLocks/>
          </p:cNvGrpSpPr>
          <p:nvPr userDrawn="1"/>
        </p:nvGrpSpPr>
        <p:grpSpPr bwMode="auto">
          <a:xfrm>
            <a:off x="1433513" y="53975"/>
            <a:ext cx="2405062" cy="890588"/>
            <a:chOff x="838" y="44"/>
            <a:chExt cx="1515" cy="561"/>
          </a:xfrm>
        </p:grpSpPr>
        <p:sp>
          <p:nvSpPr>
            <p:cNvPr id="19" name="Rectangle 2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20" name="Text Box 2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21" name="Picture 2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2" name="Picture 26" descr="IMG_4526 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process6"/>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descr="DSC00011 L"/>
          <p:cNvPicPr>
            <a:picLocks noChangeAspect="1" noChangeArrowheads="1"/>
          </p:cNvPicPr>
          <p:nvPr userDrawn="1"/>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2" name="Rectangle 2"/>
          <p:cNvSpPr>
            <a:spLocks noGrp="1" noChangeArrowheads="1"/>
          </p:cNvSpPr>
          <p:nvPr>
            <p:ph type="ctrTitle"/>
          </p:nvPr>
        </p:nvSpPr>
        <p:spPr>
          <a:xfrm>
            <a:off x="684213" y="2843213"/>
            <a:ext cx="7772400" cy="585787"/>
          </a:xfrm>
        </p:spPr>
        <p:txBody>
          <a:bodyPr anchor="t">
            <a:spAutoFit/>
          </a:bodyPr>
          <a:lstStyle>
            <a:lvl1pPr algn="ctr">
              <a:defRPr sz="3600"/>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pPr lvl="0"/>
            <a:r>
              <a:rPr lang="en-US" noProof="0" smtClean="0"/>
              <a:t>Click to edit Master subtitle style</a:t>
            </a:r>
          </a:p>
        </p:txBody>
      </p:sp>
      <p:sp>
        <p:nvSpPr>
          <p:cNvPr id="25" name="Rectangle 4"/>
          <p:cNvSpPr>
            <a:spLocks noGrp="1" noChangeArrowheads="1"/>
          </p:cNvSpPr>
          <p:nvPr>
            <p:ph type="dt" sz="half" idx="10"/>
          </p:nvPr>
        </p:nvSpPr>
        <p:spPr>
          <a:xfrm>
            <a:off x="1166813" y="6248400"/>
            <a:ext cx="1905000" cy="457200"/>
          </a:xfrm>
          <a:prstGeom prst="rect">
            <a:avLst/>
          </a:prstGeom>
        </p:spPr>
        <p:txBody>
          <a:bodyPr/>
          <a:lstStyle>
            <a:lvl1pPr>
              <a:defRPr>
                <a:solidFill>
                  <a:srgbClr val="000000"/>
                </a:solidFill>
              </a:defRPr>
            </a:lvl1pPr>
          </a:lstStyle>
          <a:p>
            <a:pPr>
              <a:defRPr/>
            </a:pPr>
            <a:r>
              <a:rPr lang="he-IL"/>
              <a:t>May 2011</a:t>
            </a:r>
            <a:endParaRPr lang="en-US"/>
          </a:p>
        </p:txBody>
      </p:sp>
      <p:sp>
        <p:nvSpPr>
          <p:cNvPr id="2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000000"/>
                </a:solidFill>
              </a:defRPr>
            </a:lvl1pPr>
          </a:lstStyle>
          <a:p>
            <a:pPr>
              <a:defRPr/>
            </a:pPr>
            <a:r>
              <a:rPr lang="en-US"/>
              <a:t>APM International Partners Meeting</a:t>
            </a:r>
          </a:p>
        </p:txBody>
      </p:sp>
      <p:sp>
        <p:nvSpPr>
          <p:cNvPr id="27" name="Rectangle 6"/>
          <p:cNvSpPr>
            <a:spLocks noGrp="1" noChangeArrowheads="1"/>
          </p:cNvSpPr>
          <p:nvPr>
            <p:ph type="sldNum" sz="quarter" idx="12"/>
          </p:nvPr>
        </p:nvSpPr>
        <p:spPr/>
        <p:txBody>
          <a:bodyPr/>
          <a:lstStyle>
            <a:lvl1pPr>
              <a:defRPr>
                <a:solidFill>
                  <a:srgbClr val="000000"/>
                </a:solidFill>
              </a:defRPr>
            </a:lvl1pPr>
          </a:lstStyle>
          <a:p>
            <a:pPr>
              <a:defRPr/>
            </a:pPr>
            <a:fld id="{E88A462A-4BE5-4983-8676-5ABB1B85EA88}" type="slidenum">
              <a:rPr lang="en-US"/>
              <a:pPr>
                <a:defRPr/>
              </a:pPr>
              <a:t>‹#›</a:t>
            </a:fld>
            <a:endParaRPr lang="en-US"/>
          </a:p>
        </p:txBody>
      </p:sp>
    </p:spTree>
    <p:extLst>
      <p:ext uri="{BB962C8B-B14F-4D97-AF65-F5344CB8AC3E}">
        <p14:creationId xmlns:p14="http://schemas.microsoft.com/office/powerpoint/2010/main" val="180284150"/>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D2A31357-EE88-4A1D-998B-DE9BC9FEE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55199"/>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BA9253CF-254A-4044-9A5C-6D32ACE063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40064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4"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5"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6416B32-0032-4519-8B43-7CEF503BF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2094039"/>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4"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5" name="Rectangle 7"/>
          <p:cNvSpPr>
            <a:spLocks noGrp="1" noChangeArrowheads="1"/>
          </p:cNvSpPr>
          <p:nvPr>
            <p:ph type="sldNum" sz="quarter" idx="12"/>
          </p:nvPr>
        </p:nvSpPr>
        <p:spPr/>
        <p:txBody>
          <a:bodyPr/>
          <a:lstStyle>
            <a:lvl1pPr>
              <a:defRPr/>
            </a:lvl1pPr>
          </a:lstStyle>
          <a:p>
            <a:pPr>
              <a:defRPr/>
            </a:pPr>
            <a:fld id="{76416B32-0032-4519-8B43-7CEF503BF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693063"/>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3"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4" name="Rectangle 7"/>
          <p:cNvSpPr>
            <a:spLocks noGrp="1" noChangeArrowheads="1"/>
          </p:cNvSpPr>
          <p:nvPr>
            <p:ph type="sldNum" sz="quarter" idx="12"/>
          </p:nvPr>
        </p:nvSpPr>
        <p:spPr/>
        <p:txBody>
          <a:bodyPr/>
          <a:lstStyle>
            <a:lvl1pPr>
              <a:defRPr/>
            </a:lvl1pPr>
          </a:lstStyle>
          <a:p>
            <a:pPr>
              <a:defRPr/>
            </a:pPr>
            <a:fld id="{14F6F25F-7BCD-4381-9AA8-AAE89DE93A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030113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73163" y="37004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E2EB2151-8582-41D9-BDC9-D2D53BD04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602027"/>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566863"/>
            <a:ext cx="7772400" cy="4114800"/>
          </a:xfrm>
        </p:spPr>
        <p:txBody>
          <a:bodyPr/>
          <a:lstStyle/>
          <a:p>
            <a:pPr lvl="0"/>
            <a:endParaRPr lang="en-US" noProof="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2E9B8454-D81E-4153-8DEC-F0D27BBF1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8822418"/>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69ADA6BD-93D6-44B1-A378-CAFA75B883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5222952"/>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9"/>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6" name="Picture 10"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p_072 Cover1"/>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1433513" y="53975"/>
            <a:ext cx="2405062" cy="890588"/>
            <a:chOff x="838" y="44"/>
            <a:chExt cx="1515" cy="561"/>
          </a:xfrm>
        </p:grpSpPr>
        <p:sp>
          <p:nvSpPr>
            <p:cNvPr id="9" name="Rectangle 1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10" name="Text Box 1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11" name="Picture 1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2" name="Picture 16" descr="IMG_4526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process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DSC00011 L"/>
          <p:cNvPicPr>
            <a:picLocks noChangeAspect="1" noChangeArrowheads="1"/>
          </p:cNvPicPr>
          <p:nvPr/>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9"/>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16" name="Picture 20" descr="iStock_000006227127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ap_072 Cover1"/>
          <p:cNvPicPr>
            <a:picLocks noChangeAspect="1" noChangeArrowheads="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2"/>
          <p:cNvGrpSpPr>
            <a:grpSpLocks/>
          </p:cNvGrpSpPr>
          <p:nvPr userDrawn="1"/>
        </p:nvGrpSpPr>
        <p:grpSpPr bwMode="auto">
          <a:xfrm>
            <a:off x="1433513" y="53975"/>
            <a:ext cx="2405062" cy="890588"/>
            <a:chOff x="838" y="44"/>
            <a:chExt cx="1515" cy="561"/>
          </a:xfrm>
        </p:grpSpPr>
        <p:sp>
          <p:nvSpPr>
            <p:cNvPr id="19" name="Rectangle 2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20" name="Text Box 2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21" name="Picture 2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2" name="Picture 26" descr="IMG_4526 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process6"/>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descr="DSC00011 L"/>
          <p:cNvPicPr>
            <a:picLocks noChangeAspect="1" noChangeArrowheads="1"/>
          </p:cNvPicPr>
          <p:nvPr userDrawn="1"/>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2" name="Rectangle 2"/>
          <p:cNvSpPr>
            <a:spLocks noGrp="1" noChangeArrowheads="1"/>
          </p:cNvSpPr>
          <p:nvPr>
            <p:ph type="ctrTitle"/>
          </p:nvPr>
        </p:nvSpPr>
        <p:spPr>
          <a:xfrm>
            <a:off x="684213" y="2843213"/>
            <a:ext cx="7772400" cy="585787"/>
          </a:xfrm>
        </p:spPr>
        <p:txBody>
          <a:bodyPr anchor="t">
            <a:spAutoFit/>
          </a:bodyPr>
          <a:lstStyle>
            <a:lvl1pPr algn="ctr">
              <a:defRPr sz="3600"/>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pPr lvl="0"/>
            <a:r>
              <a:rPr lang="en-US" noProof="0" smtClean="0"/>
              <a:t>Click to edit Master subtitle style</a:t>
            </a:r>
          </a:p>
        </p:txBody>
      </p:sp>
      <p:sp>
        <p:nvSpPr>
          <p:cNvPr id="25" name="Rectangle 4"/>
          <p:cNvSpPr>
            <a:spLocks noGrp="1" noChangeArrowheads="1"/>
          </p:cNvSpPr>
          <p:nvPr>
            <p:ph type="dt" sz="half" idx="10"/>
          </p:nvPr>
        </p:nvSpPr>
        <p:spPr>
          <a:xfrm>
            <a:off x="1166813" y="6248400"/>
            <a:ext cx="1905000" cy="457200"/>
          </a:xfrm>
          <a:prstGeom prst="rect">
            <a:avLst/>
          </a:prstGeom>
        </p:spPr>
        <p:txBody>
          <a:bodyPr/>
          <a:lstStyle>
            <a:lvl1pPr>
              <a:defRPr>
                <a:solidFill>
                  <a:srgbClr val="000000"/>
                </a:solidFill>
              </a:defRPr>
            </a:lvl1pPr>
          </a:lstStyle>
          <a:p>
            <a:pPr>
              <a:defRPr/>
            </a:pPr>
            <a:r>
              <a:rPr lang="he-IL"/>
              <a:t>May 2011</a:t>
            </a:r>
            <a:endParaRPr lang="en-US"/>
          </a:p>
        </p:txBody>
      </p:sp>
      <p:sp>
        <p:nvSpPr>
          <p:cNvPr id="2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000000"/>
                </a:solidFill>
              </a:defRPr>
            </a:lvl1pPr>
          </a:lstStyle>
          <a:p>
            <a:pPr>
              <a:defRPr/>
            </a:pPr>
            <a:r>
              <a:rPr lang="en-US"/>
              <a:t>APM International Partners Meeting</a:t>
            </a:r>
          </a:p>
        </p:txBody>
      </p:sp>
      <p:sp>
        <p:nvSpPr>
          <p:cNvPr id="27" name="Rectangle 6"/>
          <p:cNvSpPr>
            <a:spLocks noGrp="1" noChangeArrowheads="1"/>
          </p:cNvSpPr>
          <p:nvPr>
            <p:ph type="sldNum" sz="quarter" idx="12"/>
          </p:nvPr>
        </p:nvSpPr>
        <p:spPr/>
        <p:txBody>
          <a:bodyPr/>
          <a:lstStyle>
            <a:lvl1pPr>
              <a:defRPr>
                <a:solidFill>
                  <a:srgbClr val="000000"/>
                </a:solidFill>
              </a:defRPr>
            </a:lvl1pPr>
          </a:lstStyle>
          <a:p>
            <a:pPr>
              <a:defRPr/>
            </a:pPr>
            <a:fld id="{E88A462A-4BE5-4983-8676-5ABB1B85EA88}" type="slidenum">
              <a:rPr lang="en-US"/>
              <a:pPr>
                <a:defRPr/>
              </a:pPr>
              <a:t>‹#›</a:t>
            </a:fld>
            <a:endParaRPr lang="en-US"/>
          </a:p>
        </p:txBody>
      </p:sp>
    </p:spTree>
    <p:extLst>
      <p:ext uri="{BB962C8B-B14F-4D97-AF65-F5344CB8AC3E}">
        <p14:creationId xmlns:p14="http://schemas.microsoft.com/office/powerpoint/2010/main" val="365407701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D2A31357-EE88-4A1D-998B-DE9BC9FEE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257481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BA9253CF-254A-4044-9A5C-6D32ACE063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47974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4"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5" name="Rectangle 7"/>
          <p:cNvSpPr>
            <a:spLocks noGrp="1" noChangeArrowheads="1"/>
          </p:cNvSpPr>
          <p:nvPr>
            <p:ph type="sldNum" sz="quarter" idx="12"/>
          </p:nvPr>
        </p:nvSpPr>
        <p:spPr/>
        <p:txBody>
          <a:bodyPr/>
          <a:lstStyle>
            <a:lvl1pPr>
              <a:defRPr/>
            </a:lvl1pPr>
          </a:lstStyle>
          <a:p>
            <a:pPr>
              <a:defRPr/>
            </a:pPr>
            <a:fld id="{76416B32-0032-4519-8B43-7CEF503BF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7931015"/>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3"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4" name="Rectangle 7"/>
          <p:cNvSpPr>
            <a:spLocks noGrp="1" noChangeArrowheads="1"/>
          </p:cNvSpPr>
          <p:nvPr>
            <p:ph type="sldNum" sz="quarter" idx="12"/>
          </p:nvPr>
        </p:nvSpPr>
        <p:spPr/>
        <p:txBody>
          <a:bodyPr/>
          <a:lstStyle>
            <a:lvl1pPr>
              <a:defRPr/>
            </a:lvl1pPr>
          </a:lstStyle>
          <a:p>
            <a:pPr>
              <a:defRPr/>
            </a:pPr>
            <a:fld id="{14F6F25F-7BCD-4381-9AA8-AAE89DE93A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86409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3"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4"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14F6F25F-7BCD-4381-9AA8-AAE89DE93A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494079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73163" y="37004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E2EB2151-8582-41D9-BDC9-D2D53BD04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0229389"/>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566863"/>
            <a:ext cx="7772400" cy="4114800"/>
          </a:xfrm>
        </p:spPr>
        <p:txBody>
          <a:bodyPr/>
          <a:lstStyle/>
          <a:p>
            <a:pPr lvl="0"/>
            <a:endParaRPr lang="en-US" noProof="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2E9B8454-D81E-4153-8DEC-F0D27BBF1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6358062"/>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69ADA6BD-93D6-44B1-A378-CAFA75B883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5348514"/>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9"/>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6" name="Picture 10"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p_072 Cover1"/>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1433513" y="53975"/>
            <a:ext cx="2405062" cy="890588"/>
            <a:chOff x="838" y="44"/>
            <a:chExt cx="1515" cy="561"/>
          </a:xfrm>
        </p:grpSpPr>
        <p:sp>
          <p:nvSpPr>
            <p:cNvPr id="9" name="Rectangle 1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10" name="Text Box 1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11" name="Picture 1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2" name="Picture 16" descr="IMG_4526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process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DSC00011 L"/>
          <p:cNvPicPr>
            <a:picLocks noChangeAspect="1" noChangeArrowheads="1"/>
          </p:cNvPicPr>
          <p:nvPr/>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9"/>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16" name="Picture 20" descr="iStock_000006227127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ap_072 Cover1"/>
          <p:cNvPicPr>
            <a:picLocks noChangeAspect="1" noChangeArrowheads="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2"/>
          <p:cNvGrpSpPr>
            <a:grpSpLocks/>
          </p:cNvGrpSpPr>
          <p:nvPr userDrawn="1"/>
        </p:nvGrpSpPr>
        <p:grpSpPr bwMode="auto">
          <a:xfrm>
            <a:off x="1433513" y="53975"/>
            <a:ext cx="2405062" cy="890588"/>
            <a:chOff x="838" y="44"/>
            <a:chExt cx="1515" cy="561"/>
          </a:xfrm>
        </p:grpSpPr>
        <p:sp>
          <p:nvSpPr>
            <p:cNvPr id="19" name="Rectangle 2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20" name="Text Box 2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21" name="Picture 2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2" name="Picture 26" descr="IMG_4526 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process6"/>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descr="DSC00011 L"/>
          <p:cNvPicPr>
            <a:picLocks noChangeAspect="1" noChangeArrowheads="1"/>
          </p:cNvPicPr>
          <p:nvPr userDrawn="1"/>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2" name="Rectangle 2"/>
          <p:cNvSpPr>
            <a:spLocks noGrp="1" noChangeArrowheads="1"/>
          </p:cNvSpPr>
          <p:nvPr>
            <p:ph type="ctrTitle"/>
          </p:nvPr>
        </p:nvSpPr>
        <p:spPr>
          <a:xfrm>
            <a:off x="684213" y="2843213"/>
            <a:ext cx="7772400" cy="585787"/>
          </a:xfrm>
        </p:spPr>
        <p:txBody>
          <a:bodyPr anchor="t">
            <a:spAutoFit/>
          </a:bodyPr>
          <a:lstStyle>
            <a:lvl1pPr algn="ctr">
              <a:defRPr sz="3600"/>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pPr lvl="0"/>
            <a:r>
              <a:rPr lang="en-US" noProof="0" smtClean="0"/>
              <a:t>Click to edit Master subtitle style</a:t>
            </a:r>
          </a:p>
        </p:txBody>
      </p:sp>
      <p:sp>
        <p:nvSpPr>
          <p:cNvPr id="25" name="Rectangle 4"/>
          <p:cNvSpPr>
            <a:spLocks noGrp="1" noChangeArrowheads="1"/>
          </p:cNvSpPr>
          <p:nvPr>
            <p:ph type="dt" sz="half" idx="10"/>
          </p:nvPr>
        </p:nvSpPr>
        <p:spPr>
          <a:xfrm>
            <a:off x="1166813" y="6248400"/>
            <a:ext cx="1905000" cy="457200"/>
          </a:xfrm>
          <a:prstGeom prst="rect">
            <a:avLst/>
          </a:prstGeom>
        </p:spPr>
        <p:txBody>
          <a:bodyPr/>
          <a:lstStyle>
            <a:lvl1pPr>
              <a:defRPr>
                <a:solidFill>
                  <a:srgbClr val="000000"/>
                </a:solidFill>
              </a:defRPr>
            </a:lvl1pPr>
          </a:lstStyle>
          <a:p>
            <a:pPr>
              <a:defRPr/>
            </a:pPr>
            <a:r>
              <a:rPr lang="he-IL"/>
              <a:t>May 2011</a:t>
            </a:r>
            <a:endParaRPr lang="en-US"/>
          </a:p>
        </p:txBody>
      </p:sp>
      <p:sp>
        <p:nvSpPr>
          <p:cNvPr id="2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000000"/>
                </a:solidFill>
              </a:defRPr>
            </a:lvl1pPr>
          </a:lstStyle>
          <a:p>
            <a:pPr>
              <a:defRPr/>
            </a:pPr>
            <a:r>
              <a:rPr lang="en-US"/>
              <a:t>APM International Partners Meeting</a:t>
            </a:r>
          </a:p>
        </p:txBody>
      </p:sp>
      <p:sp>
        <p:nvSpPr>
          <p:cNvPr id="27" name="Rectangle 6"/>
          <p:cNvSpPr>
            <a:spLocks noGrp="1" noChangeArrowheads="1"/>
          </p:cNvSpPr>
          <p:nvPr>
            <p:ph type="sldNum" sz="quarter" idx="12"/>
          </p:nvPr>
        </p:nvSpPr>
        <p:spPr/>
        <p:txBody>
          <a:bodyPr/>
          <a:lstStyle>
            <a:lvl1pPr>
              <a:defRPr>
                <a:solidFill>
                  <a:srgbClr val="000000"/>
                </a:solidFill>
              </a:defRPr>
            </a:lvl1pPr>
          </a:lstStyle>
          <a:p>
            <a:pPr>
              <a:defRPr/>
            </a:pPr>
            <a:fld id="{E88A462A-4BE5-4983-8676-5ABB1B85EA88}" type="slidenum">
              <a:rPr lang="en-US"/>
              <a:pPr>
                <a:defRPr/>
              </a:pPr>
              <a:t>‹#›</a:t>
            </a:fld>
            <a:endParaRPr lang="en-US"/>
          </a:p>
        </p:txBody>
      </p:sp>
    </p:spTree>
    <p:extLst>
      <p:ext uri="{BB962C8B-B14F-4D97-AF65-F5344CB8AC3E}">
        <p14:creationId xmlns:p14="http://schemas.microsoft.com/office/powerpoint/2010/main" val="202313025"/>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D2A31357-EE88-4A1D-998B-DE9BC9FEE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638240"/>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BA9253CF-254A-4044-9A5C-6D32ACE063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233165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4"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5" name="Rectangle 7"/>
          <p:cNvSpPr>
            <a:spLocks noGrp="1" noChangeArrowheads="1"/>
          </p:cNvSpPr>
          <p:nvPr>
            <p:ph type="sldNum" sz="quarter" idx="12"/>
          </p:nvPr>
        </p:nvSpPr>
        <p:spPr/>
        <p:txBody>
          <a:bodyPr/>
          <a:lstStyle>
            <a:lvl1pPr>
              <a:defRPr/>
            </a:lvl1pPr>
          </a:lstStyle>
          <a:p>
            <a:pPr>
              <a:defRPr/>
            </a:pPr>
            <a:fld id="{76416B32-0032-4519-8B43-7CEF503BF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03360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3"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4" name="Rectangle 7"/>
          <p:cNvSpPr>
            <a:spLocks noGrp="1" noChangeArrowheads="1"/>
          </p:cNvSpPr>
          <p:nvPr>
            <p:ph type="sldNum" sz="quarter" idx="12"/>
          </p:nvPr>
        </p:nvSpPr>
        <p:spPr/>
        <p:txBody>
          <a:bodyPr/>
          <a:lstStyle>
            <a:lvl1pPr>
              <a:defRPr/>
            </a:lvl1pPr>
          </a:lstStyle>
          <a:p>
            <a:pPr>
              <a:defRPr/>
            </a:pPr>
            <a:fld id="{14F6F25F-7BCD-4381-9AA8-AAE89DE93A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8566144"/>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73163" y="37004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E2EB2151-8582-41D9-BDC9-D2D53BD04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4594303"/>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566863"/>
            <a:ext cx="7772400" cy="4114800"/>
          </a:xfrm>
        </p:spPr>
        <p:txBody>
          <a:bodyPr/>
          <a:lstStyle/>
          <a:p>
            <a:pPr lvl="0"/>
            <a:endParaRPr lang="en-US" noProof="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2E9B8454-D81E-4153-8DEC-F0D27BBF1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68697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73163" y="37004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2EB2151-8582-41D9-BDC9-D2D53BD04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8124583"/>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69ADA6BD-93D6-44B1-A378-CAFA75B883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024308"/>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9"/>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6" name="Picture 10"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p_072 Cover1"/>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1433513" y="53975"/>
            <a:ext cx="2405062" cy="890588"/>
            <a:chOff x="838" y="44"/>
            <a:chExt cx="1515" cy="561"/>
          </a:xfrm>
        </p:grpSpPr>
        <p:sp>
          <p:nvSpPr>
            <p:cNvPr id="9" name="Rectangle 1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10" name="Text Box 1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11" name="Picture 1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2" name="Picture 16" descr="IMG_4526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process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DSC00011 L"/>
          <p:cNvPicPr>
            <a:picLocks noChangeAspect="1" noChangeArrowheads="1"/>
          </p:cNvPicPr>
          <p:nvPr/>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9"/>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16" name="Picture 20" descr="iStock_000006227127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ap_072 Cover1"/>
          <p:cNvPicPr>
            <a:picLocks noChangeAspect="1" noChangeArrowheads="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2"/>
          <p:cNvGrpSpPr>
            <a:grpSpLocks/>
          </p:cNvGrpSpPr>
          <p:nvPr userDrawn="1"/>
        </p:nvGrpSpPr>
        <p:grpSpPr bwMode="auto">
          <a:xfrm>
            <a:off x="1433513" y="53975"/>
            <a:ext cx="2405062" cy="890588"/>
            <a:chOff x="838" y="44"/>
            <a:chExt cx="1515" cy="561"/>
          </a:xfrm>
        </p:grpSpPr>
        <p:sp>
          <p:nvSpPr>
            <p:cNvPr id="19" name="Rectangle 2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20" name="Text Box 2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21" name="Picture 2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2" name="Picture 26" descr="IMG_4526 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process6"/>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descr="DSC00011 L"/>
          <p:cNvPicPr>
            <a:picLocks noChangeAspect="1" noChangeArrowheads="1"/>
          </p:cNvPicPr>
          <p:nvPr userDrawn="1"/>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2" name="Rectangle 2"/>
          <p:cNvSpPr>
            <a:spLocks noGrp="1" noChangeArrowheads="1"/>
          </p:cNvSpPr>
          <p:nvPr>
            <p:ph type="ctrTitle"/>
          </p:nvPr>
        </p:nvSpPr>
        <p:spPr>
          <a:xfrm>
            <a:off x="684213" y="2843213"/>
            <a:ext cx="7772400" cy="585787"/>
          </a:xfrm>
        </p:spPr>
        <p:txBody>
          <a:bodyPr anchor="t">
            <a:spAutoFit/>
          </a:bodyPr>
          <a:lstStyle>
            <a:lvl1pPr algn="ctr">
              <a:defRPr sz="3600"/>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pPr lvl="0"/>
            <a:r>
              <a:rPr lang="en-US" noProof="0" smtClean="0"/>
              <a:t>Click to edit Master subtitle style</a:t>
            </a:r>
          </a:p>
        </p:txBody>
      </p:sp>
      <p:sp>
        <p:nvSpPr>
          <p:cNvPr id="25" name="Rectangle 4"/>
          <p:cNvSpPr>
            <a:spLocks noGrp="1" noChangeArrowheads="1"/>
          </p:cNvSpPr>
          <p:nvPr>
            <p:ph type="dt" sz="half" idx="10"/>
          </p:nvPr>
        </p:nvSpPr>
        <p:spPr>
          <a:xfrm>
            <a:off x="1166813" y="6248400"/>
            <a:ext cx="1905000" cy="457200"/>
          </a:xfrm>
          <a:prstGeom prst="rect">
            <a:avLst/>
          </a:prstGeom>
        </p:spPr>
        <p:txBody>
          <a:bodyPr/>
          <a:lstStyle>
            <a:lvl1pPr>
              <a:defRPr>
                <a:solidFill>
                  <a:srgbClr val="000000"/>
                </a:solidFill>
              </a:defRPr>
            </a:lvl1pPr>
          </a:lstStyle>
          <a:p>
            <a:pPr>
              <a:defRPr/>
            </a:pPr>
            <a:r>
              <a:rPr lang="he-IL"/>
              <a:t>May 2011</a:t>
            </a:r>
            <a:endParaRPr lang="en-US"/>
          </a:p>
        </p:txBody>
      </p:sp>
      <p:sp>
        <p:nvSpPr>
          <p:cNvPr id="2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000000"/>
                </a:solidFill>
              </a:defRPr>
            </a:lvl1pPr>
          </a:lstStyle>
          <a:p>
            <a:pPr>
              <a:defRPr/>
            </a:pPr>
            <a:r>
              <a:rPr lang="en-US"/>
              <a:t>APM International Partners Meeting</a:t>
            </a:r>
          </a:p>
        </p:txBody>
      </p:sp>
      <p:sp>
        <p:nvSpPr>
          <p:cNvPr id="27" name="Rectangle 6"/>
          <p:cNvSpPr>
            <a:spLocks noGrp="1" noChangeArrowheads="1"/>
          </p:cNvSpPr>
          <p:nvPr>
            <p:ph type="sldNum" sz="quarter" idx="12"/>
          </p:nvPr>
        </p:nvSpPr>
        <p:spPr/>
        <p:txBody>
          <a:bodyPr/>
          <a:lstStyle>
            <a:lvl1pPr>
              <a:defRPr>
                <a:solidFill>
                  <a:srgbClr val="000000"/>
                </a:solidFill>
              </a:defRPr>
            </a:lvl1pPr>
          </a:lstStyle>
          <a:p>
            <a:pPr>
              <a:defRPr/>
            </a:pPr>
            <a:fld id="{E88A462A-4BE5-4983-8676-5ABB1B85EA88}" type="slidenum">
              <a:rPr lang="en-US"/>
              <a:pPr>
                <a:defRPr/>
              </a:pPr>
              <a:t>‹#›</a:t>
            </a:fld>
            <a:endParaRPr lang="en-US"/>
          </a:p>
        </p:txBody>
      </p:sp>
    </p:spTree>
    <p:extLst>
      <p:ext uri="{BB962C8B-B14F-4D97-AF65-F5344CB8AC3E}">
        <p14:creationId xmlns:p14="http://schemas.microsoft.com/office/powerpoint/2010/main" val="542492574"/>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D2A31357-EE88-4A1D-998B-DE9BC9FEE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4130793"/>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BA9253CF-254A-4044-9A5C-6D32ACE063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8122230"/>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4"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5" name="Rectangle 7"/>
          <p:cNvSpPr>
            <a:spLocks noGrp="1" noChangeArrowheads="1"/>
          </p:cNvSpPr>
          <p:nvPr>
            <p:ph type="sldNum" sz="quarter" idx="12"/>
          </p:nvPr>
        </p:nvSpPr>
        <p:spPr/>
        <p:txBody>
          <a:bodyPr/>
          <a:lstStyle>
            <a:lvl1pPr>
              <a:defRPr/>
            </a:lvl1pPr>
          </a:lstStyle>
          <a:p>
            <a:pPr>
              <a:defRPr/>
            </a:pPr>
            <a:fld id="{76416B32-0032-4519-8B43-7CEF503BF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288483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3"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4" name="Rectangle 7"/>
          <p:cNvSpPr>
            <a:spLocks noGrp="1" noChangeArrowheads="1"/>
          </p:cNvSpPr>
          <p:nvPr>
            <p:ph type="sldNum" sz="quarter" idx="12"/>
          </p:nvPr>
        </p:nvSpPr>
        <p:spPr/>
        <p:txBody>
          <a:bodyPr/>
          <a:lstStyle>
            <a:lvl1pPr>
              <a:defRPr/>
            </a:lvl1pPr>
          </a:lstStyle>
          <a:p>
            <a:pPr>
              <a:defRPr/>
            </a:pPr>
            <a:fld id="{14F6F25F-7BCD-4381-9AA8-AAE89DE93A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0837527"/>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73163" y="37004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E2EB2151-8582-41D9-BDC9-D2D53BD04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689220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566863"/>
            <a:ext cx="7772400" cy="4114800"/>
          </a:xfrm>
        </p:spPr>
        <p:txBody>
          <a:bodyPr/>
          <a:lstStyle/>
          <a:p>
            <a:pPr lvl="0"/>
            <a:endParaRPr lang="en-US" noProof="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2E9B8454-D81E-4153-8DEC-F0D27BBF1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2694747"/>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69ADA6BD-93D6-44B1-A378-CAFA75B883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2562476"/>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9"/>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6" name="Picture 10"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p_072 Cover1"/>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1433513" y="53975"/>
            <a:ext cx="2405062" cy="890588"/>
            <a:chOff x="838" y="44"/>
            <a:chExt cx="1515" cy="561"/>
          </a:xfrm>
        </p:grpSpPr>
        <p:sp>
          <p:nvSpPr>
            <p:cNvPr id="9" name="Rectangle 1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10" name="Text Box 1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11" name="Picture 1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2" name="Picture 16" descr="IMG_4526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process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DSC00011 L"/>
          <p:cNvPicPr>
            <a:picLocks noChangeAspect="1" noChangeArrowheads="1"/>
          </p:cNvPicPr>
          <p:nvPr/>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9"/>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16" name="Picture 20" descr="iStock_000006227127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ap_072 Cover1"/>
          <p:cNvPicPr>
            <a:picLocks noChangeAspect="1" noChangeArrowheads="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2"/>
          <p:cNvGrpSpPr>
            <a:grpSpLocks/>
          </p:cNvGrpSpPr>
          <p:nvPr userDrawn="1"/>
        </p:nvGrpSpPr>
        <p:grpSpPr bwMode="auto">
          <a:xfrm>
            <a:off x="1433513" y="53975"/>
            <a:ext cx="2405062" cy="890588"/>
            <a:chOff x="838" y="44"/>
            <a:chExt cx="1515" cy="561"/>
          </a:xfrm>
        </p:grpSpPr>
        <p:sp>
          <p:nvSpPr>
            <p:cNvPr id="19" name="Rectangle 2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20" name="Text Box 2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21" name="Picture 2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2" name="Picture 26" descr="IMG_4526 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process6"/>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descr="DSC00011 L"/>
          <p:cNvPicPr>
            <a:picLocks noChangeAspect="1" noChangeArrowheads="1"/>
          </p:cNvPicPr>
          <p:nvPr userDrawn="1"/>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2" name="Rectangle 2"/>
          <p:cNvSpPr>
            <a:spLocks noGrp="1" noChangeArrowheads="1"/>
          </p:cNvSpPr>
          <p:nvPr>
            <p:ph type="ctrTitle"/>
          </p:nvPr>
        </p:nvSpPr>
        <p:spPr>
          <a:xfrm>
            <a:off x="684213" y="2843213"/>
            <a:ext cx="7772400" cy="585787"/>
          </a:xfrm>
        </p:spPr>
        <p:txBody>
          <a:bodyPr anchor="t">
            <a:spAutoFit/>
          </a:bodyPr>
          <a:lstStyle>
            <a:lvl1pPr algn="ctr">
              <a:defRPr sz="3600"/>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pPr lvl="0"/>
            <a:r>
              <a:rPr lang="en-US" noProof="0" smtClean="0"/>
              <a:t>Click to edit Master subtitle style</a:t>
            </a:r>
          </a:p>
        </p:txBody>
      </p:sp>
      <p:sp>
        <p:nvSpPr>
          <p:cNvPr id="25" name="Rectangle 4"/>
          <p:cNvSpPr>
            <a:spLocks noGrp="1" noChangeArrowheads="1"/>
          </p:cNvSpPr>
          <p:nvPr>
            <p:ph type="dt" sz="half" idx="10"/>
          </p:nvPr>
        </p:nvSpPr>
        <p:spPr>
          <a:xfrm>
            <a:off x="1166813" y="6248400"/>
            <a:ext cx="1905000" cy="457200"/>
          </a:xfrm>
          <a:prstGeom prst="rect">
            <a:avLst/>
          </a:prstGeom>
        </p:spPr>
        <p:txBody>
          <a:bodyPr/>
          <a:lstStyle>
            <a:lvl1pPr>
              <a:defRPr>
                <a:solidFill>
                  <a:srgbClr val="000000"/>
                </a:solidFill>
              </a:defRPr>
            </a:lvl1pPr>
          </a:lstStyle>
          <a:p>
            <a:pPr>
              <a:defRPr/>
            </a:pPr>
            <a:r>
              <a:rPr lang="he-IL"/>
              <a:t>May 2011</a:t>
            </a:r>
            <a:endParaRPr lang="en-US"/>
          </a:p>
        </p:txBody>
      </p:sp>
      <p:sp>
        <p:nvSpPr>
          <p:cNvPr id="2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000000"/>
                </a:solidFill>
              </a:defRPr>
            </a:lvl1pPr>
          </a:lstStyle>
          <a:p>
            <a:pPr>
              <a:defRPr/>
            </a:pPr>
            <a:r>
              <a:rPr lang="en-US"/>
              <a:t>APM International Partners Meeting</a:t>
            </a:r>
          </a:p>
        </p:txBody>
      </p:sp>
      <p:sp>
        <p:nvSpPr>
          <p:cNvPr id="27" name="Rectangle 6"/>
          <p:cNvSpPr>
            <a:spLocks noGrp="1" noChangeArrowheads="1"/>
          </p:cNvSpPr>
          <p:nvPr>
            <p:ph type="sldNum" sz="quarter" idx="12"/>
          </p:nvPr>
        </p:nvSpPr>
        <p:spPr/>
        <p:txBody>
          <a:bodyPr/>
          <a:lstStyle>
            <a:lvl1pPr>
              <a:defRPr>
                <a:solidFill>
                  <a:srgbClr val="000000"/>
                </a:solidFill>
              </a:defRPr>
            </a:lvl1pPr>
          </a:lstStyle>
          <a:p>
            <a:pPr>
              <a:defRPr/>
            </a:pPr>
            <a:fld id="{E88A462A-4BE5-4983-8676-5ABB1B85EA88}" type="slidenum">
              <a:rPr lang="en-US"/>
              <a:pPr>
                <a:defRPr/>
              </a:pPr>
              <a:t>‹#›</a:t>
            </a:fld>
            <a:endParaRPr lang="en-US"/>
          </a:p>
        </p:txBody>
      </p:sp>
    </p:spTree>
    <p:extLst>
      <p:ext uri="{BB962C8B-B14F-4D97-AF65-F5344CB8AC3E}">
        <p14:creationId xmlns:p14="http://schemas.microsoft.com/office/powerpoint/2010/main" val="24879339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566863"/>
            <a:ext cx="7772400" cy="4114800"/>
          </a:xfrm>
        </p:spPr>
        <p:txBody>
          <a:bodyPr/>
          <a:lstStyle/>
          <a:p>
            <a:pPr lvl="0"/>
            <a:endParaRPr lang="en-US" noProof="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2E9B8454-D81E-4153-8DEC-F0D27BBF1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6465199"/>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D2A31357-EE88-4A1D-998B-DE9BC9FEE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1371390"/>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BA9253CF-254A-4044-9A5C-6D32ACE063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330339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4"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5" name="Rectangle 7"/>
          <p:cNvSpPr>
            <a:spLocks noGrp="1" noChangeArrowheads="1"/>
          </p:cNvSpPr>
          <p:nvPr>
            <p:ph type="sldNum" sz="quarter" idx="12"/>
          </p:nvPr>
        </p:nvSpPr>
        <p:spPr/>
        <p:txBody>
          <a:bodyPr/>
          <a:lstStyle>
            <a:lvl1pPr>
              <a:defRPr/>
            </a:lvl1pPr>
          </a:lstStyle>
          <a:p>
            <a:pPr>
              <a:defRPr/>
            </a:pPr>
            <a:fld id="{76416B32-0032-4519-8B43-7CEF503BF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3071297"/>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3"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4" name="Rectangle 7"/>
          <p:cNvSpPr>
            <a:spLocks noGrp="1" noChangeArrowheads="1"/>
          </p:cNvSpPr>
          <p:nvPr>
            <p:ph type="sldNum" sz="quarter" idx="12"/>
          </p:nvPr>
        </p:nvSpPr>
        <p:spPr/>
        <p:txBody>
          <a:bodyPr/>
          <a:lstStyle>
            <a:lvl1pPr>
              <a:defRPr/>
            </a:lvl1pPr>
          </a:lstStyle>
          <a:p>
            <a:pPr>
              <a:defRPr/>
            </a:pPr>
            <a:fld id="{14F6F25F-7BCD-4381-9AA8-AAE89DE93A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80008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73163" y="37004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E2EB2151-8582-41D9-BDC9-D2D53BD04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283808"/>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566863"/>
            <a:ext cx="7772400" cy="4114800"/>
          </a:xfrm>
        </p:spPr>
        <p:txBody>
          <a:bodyPr/>
          <a:lstStyle/>
          <a:p>
            <a:pPr lvl="0"/>
            <a:endParaRPr lang="en-US" noProof="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2E9B8454-D81E-4153-8DEC-F0D27BBF1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8644846"/>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69ADA6BD-93D6-44B1-A378-CAFA75B883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0030863"/>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9"/>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6" name="Picture 10"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p_072 Cover1"/>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1433513" y="53975"/>
            <a:ext cx="2405062" cy="890588"/>
            <a:chOff x="838" y="44"/>
            <a:chExt cx="1515" cy="561"/>
          </a:xfrm>
        </p:grpSpPr>
        <p:sp>
          <p:nvSpPr>
            <p:cNvPr id="9" name="Rectangle 1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10" name="Text Box 1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11" name="Picture 1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2" name="Picture 16" descr="IMG_4526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process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DSC00011 L"/>
          <p:cNvPicPr>
            <a:picLocks noChangeAspect="1" noChangeArrowheads="1"/>
          </p:cNvPicPr>
          <p:nvPr/>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9"/>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pic>
        <p:nvPicPr>
          <p:cNvPr id="16" name="Picture 20" descr="iStock_000006227127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ap_072 Cover1"/>
          <p:cNvPicPr>
            <a:picLocks noChangeAspect="1" noChangeArrowheads="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33304" r="32091" b="70238"/>
          <a:stretch>
            <a:fillRect/>
          </a:stretch>
        </p:blipFill>
        <p:spPr bwMode="auto">
          <a:xfrm>
            <a:off x="5341938" y="44450"/>
            <a:ext cx="833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2"/>
          <p:cNvGrpSpPr>
            <a:grpSpLocks/>
          </p:cNvGrpSpPr>
          <p:nvPr userDrawn="1"/>
        </p:nvGrpSpPr>
        <p:grpSpPr bwMode="auto">
          <a:xfrm>
            <a:off x="1433513" y="53975"/>
            <a:ext cx="2405062" cy="890588"/>
            <a:chOff x="838" y="44"/>
            <a:chExt cx="1515" cy="561"/>
          </a:xfrm>
        </p:grpSpPr>
        <p:sp>
          <p:nvSpPr>
            <p:cNvPr id="19" name="Rectangle 23"/>
            <p:cNvSpPr>
              <a:spLocks noChangeArrowheads="1"/>
            </p:cNvSpPr>
            <p:nvPr userDrawn="1"/>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20" name="Text Box 24"/>
            <p:cNvSpPr txBox="1">
              <a:spLocks noChangeArrowheads="1"/>
            </p:cNvSpPr>
            <p:nvPr userDrawn="1"/>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latin typeface="Arial" charset="0"/>
                  <a:cs typeface="Arial" charset="0"/>
                </a:rPr>
                <a:t>APM Automation Solutions Ltd.</a:t>
              </a:r>
            </a:p>
          </p:txBody>
        </p:sp>
        <p:pic>
          <p:nvPicPr>
            <p:cNvPr id="21" name="Picture 25" descr="logo x bus pla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2" name="Picture 26" descr="IMG_4526 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process6"/>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951" t="16478" r="12733" b="12334"/>
          <a:stretch>
            <a:fillRect/>
          </a:stretch>
        </p:blipFill>
        <p:spPr bwMode="auto">
          <a:xfrm>
            <a:off x="7700963" y="30163"/>
            <a:ext cx="13858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descr="DSC00011 L"/>
          <p:cNvPicPr>
            <a:picLocks noChangeAspect="1" noChangeArrowheads="1"/>
          </p:cNvPicPr>
          <p:nvPr userDrawn="1"/>
        </p:nvPicPr>
        <p:blipFill>
          <a:blip r:embed="rId7">
            <a:extLst>
              <a:ext uri="{28A0092B-C50C-407E-A947-70E740481C1C}">
                <a14:useLocalDpi xmlns:a14="http://schemas.microsoft.com/office/drawing/2010/main" val="0"/>
              </a:ext>
            </a:extLst>
          </a:blip>
          <a:srcRect r="12732"/>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2" name="Rectangle 2"/>
          <p:cNvSpPr>
            <a:spLocks noGrp="1" noChangeArrowheads="1"/>
          </p:cNvSpPr>
          <p:nvPr>
            <p:ph type="ctrTitle"/>
          </p:nvPr>
        </p:nvSpPr>
        <p:spPr>
          <a:xfrm>
            <a:off x="684213" y="2843213"/>
            <a:ext cx="7772400" cy="585787"/>
          </a:xfrm>
        </p:spPr>
        <p:txBody>
          <a:bodyPr anchor="t">
            <a:spAutoFit/>
          </a:bodyPr>
          <a:lstStyle>
            <a:lvl1pPr algn="ctr">
              <a:defRPr sz="3600"/>
            </a:lvl1pPr>
          </a:lstStyle>
          <a:p>
            <a:pPr lvl="0"/>
            <a:r>
              <a:rPr lang="en-US" noProof="0" smtClean="0"/>
              <a:t>Click to edit Master title style</a:t>
            </a:r>
          </a:p>
        </p:txBody>
      </p:sp>
      <p:sp>
        <p:nvSpPr>
          <p:cNvPr id="266243" name="Rectangle 3"/>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pPr lvl="0"/>
            <a:r>
              <a:rPr lang="en-US" noProof="0" smtClean="0"/>
              <a:t>Click to edit Master subtitle style</a:t>
            </a:r>
          </a:p>
        </p:txBody>
      </p:sp>
      <p:sp>
        <p:nvSpPr>
          <p:cNvPr id="25" name="Rectangle 4"/>
          <p:cNvSpPr>
            <a:spLocks noGrp="1" noChangeArrowheads="1"/>
          </p:cNvSpPr>
          <p:nvPr>
            <p:ph type="dt" sz="half" idx="10"/>
          </p:nvPr>
        </p:nvSpPr>
        <p:spPr>
          <a:xfrm>
            <a:off x="1166813" y="6248400"/>
            <a:ext cx="1905000" cy="457200"/>
          </a:xfrm>
          <a:prstGeom prst="rect">
            <a:avLst/>
          </a:prstGeom>
        </p:spPr>
        <p:txBody>
          <a:bodyPr/>
          <a:lstStyle>
            <a:lvl1pPr>
              <a:defRPr>
                <a:solidFill>
                  <a:srgbClr val="000000"/>
                </a:solidFill>
              </a:defRPr>
            </a:lvl1pPr>
          </a:lstStyle>
          <a:p>
            <a:pPr>
              <a:defRPr/>
            </a:pPr>
            <a:r>
              <a:rPr lang="he-IL"/>
              <a:t>May 2011</a:t>
            </a:r>
            <a:endParaRPr lang="en-US"/>
          </a:p>
        </p:txBody>
      </p:sp>
      <p:sp>
        <p:nvSpPr>
          <p:cNvPr id="26" name="Rectangle 5"/>
          <p:cNvSpPr>
            <a:spLocks noGrp="1" noChangeArrowheads="1"/>
          </p:cNvSpPr>
          <p:nvPr>
            <p:ph type="ftr" sz="quarter" idx="11"/>
          </p:nvPr>
        </p:nvSpPr>
        <p:spPr>
          <a:xfrm>
            <a:off x="3581400" y="6248400"/>
            <a:ext cx="2895600" cy="457200"/>
          </a:xfrm>
          <a:prstGeom prst="rect">
            <a:avLst/>
          </a:prstGeom>
        </p:spPr>
        <p:txBody>
          <a:bodyPr/>
          <a:lstStyle>
            <a:lvl1pPr>
              <a:defRPr>
                <a:solidFill>
                  <a:srgbClr val="000000"/>
                </a:solidFill>
              </a:defRPr>
            </a:lvl1pPr>
          </a:lstStyle>
          <a:p>
            <a:pPr>
              <a:defRPr/>
            </a:pPr>
            <a:r>
              <a:rPr lang="en-US"/>
              <a:t>APM International Partners Meeting</a:t>
            </a:r>
          </a:p>
        </p:txBody>
      </p:sp>
      <p:sp>
        <p:nvSpPr>
          <p:cNvPr id="27" name="Rectangle 6"/>
          <p:cNvSpPr>
            <a:spLocks noGrp="1" noChangeArrowheads="1"/>
          </p:cNvSpPr>
          <p:nvPr>
            <p:ph type="sldNum" sz="quarter" idx="12"/>
          </p:nvPr>
        </p:nvSpPr>
        <p:spPr/>
        <p:txBody>
          <a:bodyPr/>
          <a:lstStyle>
            <a:lvl1pPr>
              <a:defRPr>
                <a:solidFill>
                  <a:srgbClr val="000000"/>
                </a:solidFill>
              </a:defRPr>
            </a:lvl1pPr>
          </a:lstStyle>
          <a:p>
            <a:pPr>
              <a:defRPr/>
            </a:pPr>
            <a:fld id="{E88A462A-4BE5-4983-8676-5ABB1B85EA88}" type="slidenum">
              <a:rPr lang="en-US"/>
              <a:pPr>
                <a:defRPr/>
              </a:pPr>
              <a:t>‹#›</a:t>
            </a:fld>
            <a:endParaRPr lang="en-US"/>
          </a:p>
        </p:txBody>
      </p:sp>
    </p:spTree>
    <p:extLst>
      <p:ext uri="{BB962C8B-B14F-4D97-AF65-F5344CB8AC3E}">
        <p14:creationId xmlns:p14="http://schemas.microsoft.com/office/powerpoint/2010/main" val="3503087701"/>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D2A31357-EE88-4A1D-998B-DE9BC9FEE4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1436395"/>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BA9253CF-254A-4044-9A5C-6D32ACE063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0500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69ADA6BD-93D6-44B1-A378-CAFA75B883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4735000"/>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4"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5" name="Rectangle 7"/>
          <p:cNvSpPr>
            <a:spLocks noGrp="1" noChangeArrowheads="1"/>
          </p:cNvSpPr>
          <p:nvPr>
            <p:ph type="sldNum" sz="quarter" idx="12"/>
          </p:nvPr>
        </p:nvSpPr>
        <p:spPr/>
        <p:txBody>
          <a:bodyPr/>
          <a:lstStyle>
            <a:lvl1pPr>
              <a:defRPr/>
            </a:lvl1pPr>
          </a:lstStyle>
          <a:p>
            <a:pPr>
              <a:defRPr/>
            </a:pPr>
            <a:fld id="{76416B32-0032-4519-8B43-7CEF503BF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5222577"/>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3"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4" name="Rectangle 7"/>
          <p:cNvSpPr>
            <a:spLocks noGrp="1" noChangeArrowheads="1"/>
          </p:cNvSpPr>
          <p:nvPr>
            <p:ph type="sldNum" sz="quarter" idx="12"/>
          </p:nvPr>
        </p:nvSpPr>
        <p:spPr/>
        <p:txBody>
          <a:bodyPr/>
          <a:lstStyle>
            <a:lvl1pPr>
              <a:defRPr/>
            </a:lvl1pPr>
          </a:lstStyle>
          <a:p>
            <a:pPr>
              <a:defRPr/>
            </a:pPr>
            <a:fld id="{14F6F25F-7BCD-4381-9AA8-AAE89DE93A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745173"/>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73163" y="370046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E2EB2151-8582-41D9-BDC9-D2D53BD04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073135"/>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566863"/>
            <a:ext cx="7772400" cy="4114800"/>
          </a:xfrm>
        </p:spPr>
        <p:txBody>
          <a:bodyPr/>
          <a:lstStyle/>
          <a:p>
            <a:pPr lvl="0"/>
            <a:endParaRPr lang="en-US" noProof="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5"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6" name="Rectangle 7"/>
          <p:cNvSpPr>
            <a:spLocks noGrp="1" noChangeArrowheads="1"/>
          </p:cNvSpPr>
          <p:nvPr>
            <p:ph type="sldNum" sz="quarter" idx="12"/>
          </p:nvPr>
        </p:nvSpPr>
        <p:spPr/>
        <p:txBody>
          <a:bodyPr/>
          <a:lstStyle>
            <a:lvl1pPr>
              <a:defRPr/>
            </a:lvl1pPr>
          </a:lstStyle>
          <a:p>
            <a:pPr>
              <a:defRPr/>
            </a:pPr>
            <a:fld id="{2E9B8454-D81E-4153-8DEC-F0D27BBF1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974958"/>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r>
              <a:rPr lang="he-IL">
                <a:solidFill>
                  <a:srgbClr val="000000"/>
                </a:solidFill>
              </a:rPr>
              <a:t>May 2011</a:t>
            </a:r>
            <a:endParaRPr lang="en-US">
              <a:solidFill>
                <a:srgbClr val="000000"/>
              </a:solidFill>
            </a:endParaRPr>
          </a:p>
        </p:txBody>
      </p:sp>
      <p:sp>
        <p:nvSpPr>
          <p:cNvPr id="6" name="Rectangle 6"/>
          <p:cNvSpPr>
            <a:spLocks noGrp="1" noChangeArrowheads="1"/>
          </p:cNvSpPr>
          <p:nvPr>
            <p:ph type="ftr" sz="quarter" idx="11"/>
          </p:nvPr>
        </p:nvSpPr>
        <p:spPr>
          <a:xfrm>
            <a:off x="2406650" y="6278563"/>
            <a:ext cx="4441825" cy="457200"/>
          </a:xfrm>
          <a:prstGeom prst="rect">
            <a:avLst/>
          </a:prstGeom>
        </p:spPr>
        <p:txBody>
          <a:bodyPr/>
          <a:lstStyle>
            <a:lvl1pPr>
              <a:defRPr/>
            </a:lvl1pPr>
          </a:lstStyle>
          <a:p>
            <a:pPr>
              <a:defRPr/>
            </a:pPr>
            <a:r>
              <a:rPr lang="en-US">
                <a:solidFill>
                  <a:srgbClr val="000000"/>
                </a:solidFill>
              </a:rPr>
              <a:t>APM International Partners Meeting</a:t>
            </a:r>
          </a:p>
        </p:txBody>
      </p:sp>
      <p:sp>
        <p:nvSpPr>
          <p:cNvPr id="7" name="Rectangle 7"/>
          <p:cNvSpPr>
            <a:spLocks noGrp="1" noChangeArrowheads="1"/>
          </p:cNvSpPr>
          <p:nvPr>
            <p:ph type="sldNum" sz="quarter" idx="12"/>
          </p:nvPr>
        </p:nvSpPr>
        <p:spPr/>
        <p:txBody>
          <a:bodyPr/>
          <a:lstStyle>
            <a:lvl1pPr>
              <a:defRPr/>
            </a:lvl1pPr>
          </a:lstStyle>
          <a:p>
            <a:pPr>
              <a:defRPr/>
            </a:pPr>
            <a:fld id="{69ADA6BD-93D6-44B1-A378-CAFA75B883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6631863"/>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29"/>
          <p:cNvSpPr>
            <a:spLocks noChangeShapeType="1"/>
          </p:cNvSpPr>
          <p:nvPr/>
        </p:nvSpPr>
        <p:spPr bwMode="auto">
          <a:xfrm>
            <a:off x="714375" y="6400800"/>
            <a:ext cx="7772400" cy="0"/>
          </a:xfrm>
          <a:prstGeom prst="line">
            <a:avLst/>
          </a:prstGeom>
          <a:noFill/>
          <a:ln w="9525">
            <a:solidFill>
              <a:srgbClr val="969696"/>
            </a:solidFill>
            <a:round/>
            <a:headEnd/>
            <a:tailEnd/>
          </a:ln>
          <a:effectLst/>
        </p:spPr>
        <p:txBody>
          <a:bodyPr wrap="none"/>
          <a:lstStyle/>
          <a:p>
            <a:pPr>
              <a:defRPr/>
            </a:pPr>
            <a:endParaRPr lang="en-US">
              <a:solidFill>
                <a:srgbClr val="000000"/>
              </a:solidFill>
            </a:endParaRPr>
          </a:p>
        </p:txBody>
      </p:sp>
      <p:sp>
        <p:nvSpPr>
          <p:cNvPr id="6" name="Rectangle 32"/>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a:effectLst/>
        </p:spPr>
        <p:txBody>
          <a:bodyPr wrap="none" anchor="ctr"/>
          <a:lstStyle/>
          <a:p>
            <a:pPr>
              <a:defRPr/>
            </a:pPr>
            <a:endParaRPr lang="en-US">
              <a:solidFill>
                <a:srgbClr val="000000"/>
              </a:solidFill>
            </a:endParaRPr>
          </a:p>
        </p:txBody>
      </p:sp>
      <p:pic>
        <p:nvPicPr>
          <p:cNvPr id="7" name="Picture 33" descr="iStock_000006227127Large"/>
          <p:cNvPicPr>
            <a:picLocks noChangeAspect="1" noChangeArrowheads="1"/>
          </p:cNvPicPr>
          <p:nvPr/>
        </p:nvPicPr>
        <p:blipFill>
          <a:blip r:embed="rId2" cstate="print"/>
          <a:srcRect/>
          <a:stretch>
            <a:fillRect/>
          </a:stretch>
        </p:blipFill>
        <p:spPr bwMode="auto">
          <a:xfrm>
            <a:off x="6257925" y="52388"/>
            <a:ext cx="1360488" cy="893762"/>
          </a:xfrm>
          <a:prstGeom prst="rect">
            <a:avLst/>
          </a:prstGeom>
          <a:noFill/>
          <a:ln w="9525">
            <a:noFill/>
            <a:miter lim="800000"/>
            <a:headEnd/>
            <a:tailEnd/>
          </a:ln>
        </p:spPr>
      </p:pic>
      <p:grpSp>
        <p:nvGrpSpPr>
          <p:cNvPr id="8" name="Group 35"/>
          <p:cNvGrpSpPr>
            <a:grpSpLocks/>
          </p:cNvGrpSpPr>
          <p:nvPr/>
        </p:nvGrpSpPr>
        <p:grpSpPr bwMode="auto">
          <a:xfrm>
            <a:off x="1433513" y="53975"/>
            <a:ext cx="2405062" cy="890588"/>
            <a:chOff x="838" y="44"/>
            <a:chExt cx="1515" cy="561"/>
          </a:xfrm>
        </p:grpSpPr>
        <p:sp>
          <p:nvSpPr>
            <p:cNvPr id="9"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0" name="Text Box 37"/>
            <p:cNvSpPr txBox="1">
              <a:spLocks noChangeArrowheads="1"/>
            </p:cNvSpPr>
            <p:nvPr/>
          </p:nvSpPr>
          <p:spPr bwMode="auto">
            <a:xfrm>
              <a:off x="870" y="432"/>
              <a:ext cx="1451" cy="173"/>
            </a:xfrm>
            <a:prstGeom prst="rect">
              <a:avLst/>
            </a:prstGeom>
            <a:solidFill>
              <a:schemeClr val="bg1"/>
            </a:solidFill>
            <a:ln w="9525">
              <a:noFill/>
              <a:miter lim="800000"/>
              <a:headEnd/>
              <a:tailEnd/>
            </a:ln>
            <a:effectLst/>
          </p:spPr>
          <p:txBody>
            <a:bodyPr lIns="90000" rIns="90000">
              <a:spAutoFit/>
            </a:bodyPr>
            <a:lstStyle/>
            <a:p>
              <a:pPr>
                <a:spcBef>
                  <a:spcPct val="50000"/>
                </a:spcBef>
                <a:defRPr/>
              </a:pPr>
              <a:r>
                <a:rPr lang="en-US" sz="1200">
                  <a:solidFill>
                    <a:srgbClr val="5F5F5F"/>
                  </a:solidFill>
                </a:rPr>
                <a:t>APM Automation Solutions Ltd.</a:t>
              </a:r>
            </a:p>
          </p:txBody>
        </p:sp>
        <p:pic>
          <p:nvPicPr>
            <p:cNvPr id="11" name="Picture 38" descr="logo x bus plan"/>
            <p:cNvPicPr>
              <a:picLocks noChangeAspect="1" noChangeArrowheads="1"/>
            </p:cNvPicPr>
            <p:nvPr/>
          </p:nvPicPr>
          <p:blipFill>
            <a:blip r:embed="rId3" cstate="print"/>
            <a:srcRect/>
            <a:stretch>
              <a:fillRect/>
            </a:stretch>
          </p:blipFill>
          <p:spPr bwMode="auto">
            <a:xfrm>
              <a:off x="1369" y="54"/>
              <a:ext cx="453" cy="422"/>
            </a:xfrm>
            <a:prstGeom prst="rect">
              <a:avLst/>
            </a:prstGeom>
            <a:solidFill>
              <a:schemeClr val="bg1"/>
            </a:solidFill>
            <a:ln w="9525">
              <a:noFill/>
              <a:miter lim="800000"/>
              <a:headEnd/>
              <a:tailEnd/>
            </a:ln>
          </p:spPr>
        </p:pic>
      </p:grpSp>
      <p:pic>
        <p:nvPicPr>
          <p:cNvPr id="12" name="Picture 39" descr="IMG_4526 L"/>
          <p:cNvPicPr>
            <a:picLocks noChangeAspect="1" noChangeArrowheads="1"/>
          </p:cNvPicPr>
          <p:nvPr/>
        </p:nvPicPr>
        <p:blipFill>
          <a:blip r:embed="rId4" cstate="print"/>
          <a:srcRect/>
          <a:stretch>
            <a:fillRect/>
          </a:stretch>
        </p:blipFill>
        <p:spPr bwMode="auto">
          <a:xfrm>
            <a:off x="55563" y="53975"/>
            <a:ext cx="1295400" cy="889000"/>
          </a:xfrm>
          <a:prstGeom prst="rect">
            <a:avLst/>
          </a:prstGeom>
          <a:noFill/>
          <a:ln w="9525">
            <a:noFill/>
            <a:miter lim="800000"/>
            <a:headEnd/>
            <a:tailEnd/>
          </a:ln>
        </p:spPr>
      </p:pic>
      <p:pic>
        <p:nvPicPr>
          <p:cNvPr id="13" name="Picture 41" descr="DSC00011 L"/>
          <p:cNvPicPr>
            <a:picLocks noChangeAspect="1" noChangeArrowheads="1"/>
          </p:cNvPicPr>
          <p:nvPr/>
        </p:nvPicPr>
        <p:blipFill>
          <a:blip r:embed="rId5" cstate="print"/>
          <a:srcRect/>
          <a:stretch>
            <a:fillRect/>
          </a:stretch>
        </p:blipFill>
        <p:spPr bwMode="auto">
          <a:xfrm>
            <a:off x="3921125" y="53975"/>
            <a:ext cx="1338263" cy="890588"/>
          </a:xfrm>
          <a:prstGeom prst="rect">
            <a:avLst/>
          </a:prstGeom>
          <a:noFill/>
          <a:ln w="9525">
            <a:noFill/>
            <a:miter lim="800000"/>
            <a:headEnd/>
            <a:tailEnd/>
          </a:ln>
        </p:spPr>
      </p:pic>
      <p:pic>
        <p:nvPicPr>
          <p:cNvPr id="15" name="Picture 2"/>
          <p:cNvPicPr>
            <a:picLocks noChangeAspect="1" noChangeArrowheads="1"/>
          </p:cNvPicPr>
          <p:nvPr/>
        </p:nvPicPr>
        <p:blipFill>
          <a:blip r:embed="rId6" cstate="print"/>
          <a:srcRect/>
          <a:stretch>
            <a:fillRect/>
          </a:stretch>
        </p:blipFill>
        <p:spPr bwMode="auto">
          <a:xfrm>
            <a:off x="5429250" y="74613"/>
            <a:ext cx="690563" cy="862012"/>
          </a:xfrm>
          <a:prstGeom prst="rect">
            <a:avLst/>
          </a:prstGeom>
          <a:noFill/>
          <a:ln w="9525">
            <a:noFill/>
            <a:miter lim="800000"/>
            <a:headEnd/>
            <a:tailEnd/>
          </a:ln>
        </p:spPr>
      </p:pic>
      <p:pic>
        <p:nvPicPr>
          <p:cNvPr id="16" name="Picture 2"/>
          <p:cNvPicPr>
            <a:picLocks noChangeAspect="1" noChangeArrowheads="1"/>
          </p:cNvPicPr>
          <p:nvPr/>
        </p:nvPicPr>
        <p:blipFill>
          <a:blip r:embed="rId7" cstate="print"/>
          <a:srcRect/>
          <a:stretch>
            <a:fillRect/>
          </a:stretch>
        </p:blipFill>
        <p:spPr bwMode="auto">
          <a:xfrm>
            <a:off x="7731125" y="65088"/>
            <a:ext cx="1263650" cy="889000"/>
          </a:xfrm>
          <a:prstGeom prst="rect">
            <a:avLst/>
          </a:prstGeom>
          <a:noFill/>
          <a:ln w="9525">
            <a:noFill/>
            <a:miter lim="800000"/>
            <a:headEnd/>
            <a:tailEnd/>
          </a:ln>
        </p:spPr>
      </p:pic>
      <p:sp>
        <p:nvSpPr>
          <p:cNvPr id="5143" name="Rectangle 23"/>
          <p:cNvSpPr>
            <a:spLocks noGrp="1" noChangeArrowheads="1"/>
          </p:cNvSpPr>
          <p:nvPr>
            <p:ph type="ctrTitle"/>
          </p:nvPr>
        </p:nvSpPr>
        <p:spPr>
          <a:xfrm>
            <a:off x="684213" y="2843213"/>
            <a:ext cx="7772400" cy="585787"/>
          </a:xfrm>
        </p:spPr>
        <p:txBody>
          <a:bodyPr anchor="t">
            <a:spAutoFit/>
          </a:bodyPr>
          <a:lstStyle>
            <a:lvl1pPr algn="ctr">
              <a:defRPr sz="3600"/>
            </a:lvl1pPr>
          </a:lstStyle>
          <a:p>
            <a:r>
              <a:rPr lang="en-US" smtClean="0"/>
              <a:t>Click to edit Master title style</a:t>
            </a:r>
            <a:endParaRPr lang="en-US"/>
          </a:p>
        </p:txBody>
      </p:sp>
      <p:sp>
        <p:nvSpPr>
          <p:cNvPr id="5144" name="Rectangle 24"/>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r>
              <a:rPr lang="en-US" smtClean="0"/>
              <a:t>Click to edit Master subtitle style</a:t>
            </a:r>
            <a:endParaRPr lang="en-US"/>
          </a:p>
        </p:txBody>
      </p:sp>
      <p:sp>
        <p:nvSpPr>
          <p:cNvPr id="2" name="Rectangle 1"/>
          <p:cNvSpPr/>
          <p:nvPr userDrawn="1"/>
        </p:nvSpPr>
        <p:spPr bwMode="auto">
          <a:xfrm>
            <a:off x="1423353" y="52388"/>
            <a:ext cx="2405062" cy="88423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p:txBody>
      </p:sp>
      <p:pic>
        <p:nvPicPr>
          <p:cNvPr id="17" name="Picture 17" descr="C:\Users\Thomas\Dropbox\GTS Website\Logos\logo blue on black disappear.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42484" y="19685"/>
            <a:ext cx="2166800" cy="100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67893"/>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1493663"/>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7DC1881C-D69A-4B0B-91AA-7B352490C6F5}" type="datetimeFigureOut">
              <a:rPr lang="en-US">
                <a:solidFill>
                  <a:srgbClr val="000000"/>
                </a:solidFill>
              </a:rPr>
              <a:pPr>
                <a:defRPr/>
              </a:pPr>
              <a:t>6/17/2014</a:t>
            </a:fld>
            <a:endParaRPr lang="en-US">
              <a:solidFill>
                <a:srgbClr val="000000"/>
              </a:solidFill>
            </a:endParaRP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solidFill>
                <a:srgbClr val="000000"/>
              </a:solidFill>
            </a:endParaRP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962DADBC-FCA1-4C27-9CCD-9D6EEF2933BD}"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1514951"/>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0971C0BD-CAA1-454A-B676-75E019D2172A}" type="datetimeFigureOut">
              <a:rPr lang="en-US">
                <a:solidFill>
                  <a:srgbClr val="000000"/>
                </a:solidFill>
              </a:rPr>
              <a:pPr>
                <a:defRPr/>
              </a:pPr>
              <a:t>6/17/2014</a:t>
            </a:fld>
            <a:endParaRPr lang="en-US">
              <a:solidFill>
                <a:srgbClr val="000000"/>
              </a:solidFill>
            </a:endParaRP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solidFill>
                <a:srgbClr val="000000"/>
              </a:solidFill>
            </a:endParaRP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284D2354-A4D4-4DE6-B793-A349B18E593D}"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610083"/>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BCAD6D93-1437-4777-A0CD-E97FF84B2D24}" type="datetimeFigureOut">
              <a:rPr lang="en-US">
                <a:solidFill>
                  <a:srgbClr val="000000"/>
                </a:solidFill>
              </a:rPr>
              <a:pPr>
                <a:defRPr/>
              </a:pPr>
              <a:t>6/17/2014</a:t>
            </a:fld>
            <a:endParaRPr lang="en-US">
              <a:solidFill>
                <a:srgbClr val="000000"/>
              </a:solidFill>
            </a:endParaRPr>
          </a:p>
        </p:txBody>
      </p:sp>
      <p:sp>
        <p:nvSpPr>
          <p:cNvPr id="8"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solidFill>
                <a:srgbClr val="000000"/>
              </a:solidFill>
            </a:endParaRPr>
          </a:p>
        </p:txBody>
      </p:sp>
      <p:sp>
        <p:nvSpPr>
          <p:cNvPr id="9"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55952813-BF14-4F92-8310-03D7059515D2}"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89597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9"/>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32"/>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mtClean="0">
              <a:solidFill>
                <a:srgbClr val="000000"/>
              </a:solidFill>
            </a:endParaRPr>
          </a:p>
        </p:txBody>
      </p:sp>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8"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endParaRPr>
            </a:p>
          </p:txBody>
        </p:sp>
        <p:sp>
          <p:nvSpPr>
            <p:cNvPr id="9"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200" smtClean="0">
                  <a:solidFill>
                    <a:srgbClr val="5F5F5F"/>
                  </a:solidFill>
                  <a:latin typeface="Times New Roman" pitchFamily="18" charset="0"/>
                  <a:cs typeface="Times New Roman" pitchFamily="18" charset="0"/>
                </a:rPr>
                <a:t>APM Automation Solutions Ltd.</a:t>
              </a:r>
            </a:p>
          </p:txBody>
        </p:sp>
        <p:pic>
          <p:nvPicPr>
            <p:cNvPr id="10"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1"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Rectangle 23"/>
          <p:cNvSpPr>
            <a:spLocks noGrp="1" noChangeArrowheads="1"/>
          </p:cNvSpPr>
          <p:nvPr>
            <p:ph type="ctrTitle"/>
          </p:nvPr>
        </p:nvSpPr>
        <p:spPr>
          <a:xfrm>
            <a:off x="684213" y="2843213"/>
            <a:ext cx="7772400" cy="585787"/>
          </a:xfrm>
        </p:spPr>
        <p:txBody>
          <a:bodyPr anchor="t">
            <a:spAutoFit/>
          </a:bodyPr>
          <a:lstStyle>
            <a:lvl1pPr algn="ctr">
              <a:defRPr sz="3600"/>
            </a:lvl1pPr>
          </a:lstStyle>
          <a:p>
            <a:r>
              <a:rPr lang="en-US" smtClean="0"/>
              <a:t>Click to edit Master title style</a:t>
            </a:r>
            <a:endParaRPr lang="en-US"/>
          </a:p>
        </p:txBody>
      </p:sp>
      <p:sp>
        <p:nvSpPr>
          <p:cNvPr id="5144" name="Rectangle 24"/>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r>
              <a:rPr lang="en-US" smtClean="0"/>
              <a:t>Click to edit Master subtitle style</a:t>
            </a:r>
            <a:endParaRPr lang="en-US"/>
          </a:p>
        </p:txBody>
      </p:sp>
    </p:spTree>
    <p:extLst>
      <p:ext uri="{BB962C8B-B14F-4D97-AF65-F5344CB8AC3E}">
        <p14:creationId xmlns:p14="http://schemas.microsoft.com/office/powerpoint/2010/main" val="1898187507"/>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BAB1EA29-0D7F-47FA-921E-32DA4B44B41C}" type="datetimeFigureOut">
              <a:rPr lang="en-US">
                <a:solidFill>
                  <a:srgbClr val="000000"/>
                </a:solidFill>
              </a:rPr>
              <a:pPr>
                <a:defRPr/>
              </a:pPr>
              <a:t>6/17/2014</a:t>
            </a:fld>
            <a:endParaRPr lang="en-US">
              <a:solidFill>
                <a:srgbClr val="000000"/>
              </a:solidFill>
            </a:endParaRPr>
          </a:p>
        </p:txBody>
      </p:sp>
      <p:sp>
        <p:nvSpPr>
          <p:cNvPr id="4"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solidFill>
                <a:srgbClr val="000000"/>
              </a:solidFill>
            </a:endParaRPr>
          </a:p>
        </p:txBody>
      </p:sp>
      <p:sp>
        <p:nvSpPr>
          <p:cNvPr id="5"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139A6F8-074A-4578-AE00-9D7D801A8F6F}"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6966141"/>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03842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769" y="136570"/>
            <a:ext cx="294806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34618" y="136570"/>
            <a:ext cx="500938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6769" y="1298620"/>
            <a:ext cx="29480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EC89F111-E220-4AC5-BF93-85C69F91B9AD}" type="datetimeFigureOut">
              <a:rPr lang="en-US">
                <a:solidFill>
                  <a:srgbClr val="000000"/>
                </a:solidFill>
              </a:rPr>
              <a:pPr>
                <a:defRPr/>
              </a:pPr>
              <a:t>6/17/2014</a:t>
            </a:fld>
            <a:endParaRPr lang="en-US">
              <a:solidFill>
                <a:srgbClr val="000000"/>
              </a:solidFill>
            </a:endParaRP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solidFill>
                <a:srgbClr val="000000"/>
              </a:solidFill>
            </a:endParaRP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96FA0E6C-F96C-4791-B748-B5E4E84B314F}"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0521421"/>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8C99D992-B0A1-4A86-A5C0-436C67BC3093}" type="datetimeFigureOut">
              <a:rPr lang="en-US">
                <a:solidFill>
                  <a:srgbClr val="000000"/>
                </a:solidFill>
              </a:rPr>
              <a:pPr>
                <a:defRPr/>
              </a:pPr>
              <a:t>6/17/2014</a:t>
            </a:fld>
            <a:endParaRPr lang="en-US">
              <a:solidFill>
                <a:srgbClr val="000000"/>
              </a:solidFill>
            </a:endParaRP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solidFill>
                <a:srgbClr val="000000"/>
              </a:solidFill>
            </a:endParaRP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220354C9-57B0-47A4-9616-74A5BCCFE820}"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0422966"/>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0CE8FE73-9329-4770-AFCE-ADCE680542BA}" type="datetimeFigureOut">
              <a:rPr lang="en-US">
                <a:solidFill>
                  <a:srgbClr val="000000"/>
                </a:solidFill>
              </a:rPr>
              <a:pPr>
                <a:defRPr/>
              </a:pPr>
              <a:t>6/17/2014</a:t>
            </a:fld>
            <a:endParaRPr lang="en-US">
              <a:solidFill>
                <a:srgbClr val="000000"/>
              </a:solidFill>
            </a:endParaRP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solidFill>
                <a:srgbClr val="000000"/>
              </a:solidFill>
            </a:endParaRP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50230A5F-40C1-4EBD-8772-F24422531ACB}"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6287663"/>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AA15584C-6467-4BCD-867F-7BDCD90ECABB}" type="datetimeFigureOut">
              <a:rPr lang="en-US">
                <a:solidFill>
                  <a:srgbClr val="000000"/>
                </a:solidFill>
              </a:rPr>
              <a:pPr>
                <a:defRPr/>
              </a:pPr>
              <a:t>6/17/2014</a:t>
            </a:fld>
            <a:endParaRPr lang="en-US">
              <a:solidFill>
                <a:srgbClr val="000000"/>
              </a:solidFill>
            </a:endParaRP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solidFill>
                <a:srgbClr val="000000"/>
              </a:solidFill>
            </a:endParaRP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CAED5B8B-CA7C-4F31-87AE-4BFF3A171F77}"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8688516"/>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3163" y="1566863"/>
            <a:ext cx="7772400" cy="4114800"/>
          </a:xfrm>
        </p:spPr>
        <p:txBody>
          <a:bodyPr/>
          <a:lstStyle/>
          <a:p>
            <a:pPr lvl="0"/>
            <a:endParaRPr lang="en-GB" noProof="0" smtClean="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a:defRPr>
                <a:cs typeface="+mn-cs"/>
              </a:defRPr>
            </a:lvl1pPr>
          </a:lstStyle>
          <a:p>
            <a:pPr>
              <a:defRPr/>
            </a:pPr>
            <a:fld id="{7FEE135C-C4A7-4536-A5D1-CE4ECF99F64F}"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573030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440325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8098" y="4352309"/>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131746" y="274294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xfrm>
            <a:off x="1173163" y="6400800"/>
            <a:ext cx="1905000" cy="457200"/>
          </a:xfrm>
          <a:prstGeom prst="rect">
            <a:avLst/>
          </a:prstGeom>
        </p:spPr>
        <p:txBody>
          <a:bodyPr/>
          <a:lstStyle>
            <a:lvl1pPr>
              <a:defRPr sz="1800">
                <a:solidFill>
                  <a:srgbClr val="000000"/>
                </a:solidFill>
                <a:latin typeface="+mn-lt"/>
                <a:cs typeface="+mn-cs"/>
              </a:defRPr>
            </a:lvl1pPr>
          </a:lstStyle>
          <a:p>
            <a:pPr>
              <a:defRPr/>
            </a:pPr>
            <a:r>
              <a:rPr lang="en-US"/>
              <a:t>May 2011</a:t>
            </a:r>
            <a:endParaRPr lang="en-US" dirty="0"/>
          </a:p>
        </p:txBody>
      </p:sp>
      <p:sp>
        <p:nvSpPr>
          <p:cNvPr id="5" name="Rectangle 27"/>
          <p:cNvSpPr>
            <a:spLocks noGrp="1" noChangeArrowheads="1"/>
          </p:cNvSpPr>
          <p:nvPr>
            <p:ph type="sldNum" sz="quarter" idx="11"/>
          </p:nvPr>
        </p:nvSpPr>
        <p:spPr>
          <a:xfrm>
            <a:off x="6983413" y="6400800"/>
            <a:ext cx="1905000" cy="457200"/>
          </a:xfrm>
          <a:prstGeom prst="rect">
            <a:avLst/>
          </a:prstGeom>
        </p:spPr>
        <p:txBody>
          <a:bodyPr/>
          <a:lstStyle>
            <a:lvl1pPr algn="r" rtl="1" fontAlgn="auto">
              <a:spcBef>
                <a:spcPts val="0"/>
              </a:spcBef>
              <a:spcAft>
                <a:spcPts val="0"/>
              </a:spcAft>
              <a:defRPr sz="1800">
                <a:latin typeface="+mn-lt"/>
              </a:defRPr>
            </a:lvl1pPr>
          </a:lstStyle>
          <a:p>
            <a:pPr>
              <a:defRPr/>
            </a:pPr>
            <a:fld id="{7F9BEF0E-7763-47AD-BA6C-4EDC2A6334A7}" type="slidenum">
              <a:rPr lang="he-IL"/>
              <a:pPr>
                <a:defRPr/>
              </a:pPr>
              <a:t>‹#›</a:t>
            </a:fld>
            <a:endParaRPr lang="en-US" dirty="0"/>
          </a:p>
        </p:txBody>
      </p:sp>
    </p:spTree>
    <p:extLst>
      <p:ext uri="{BB962C8B-B14F-4D97-AF65-F5344CB8AC3E}">
        <p14:creationId xmlns:p14="http://schemas.microsoft.com/office/powerpoint/2010/main" val="15377329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0971C0BD-CAA1-454A-B676-75E019D2172A}" type="datetimeFigureOut">
              <a:rPr lang="en-US"/>
              <a:pPr>
                <a:defRPr/>
              </a:pPr>
              <a:t>6/17/2014</a:t>
            </a:fld>
            <a:endParaRPr lang="en-US"/>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284D2354-A4D4-4DE6-B793-A349B18E593D}" type="slidenum">
              <a:rPr lang="he-IL"/>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56686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sz="quarter" idx="10"/>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E62653F9-69C4-47A0-B9B3-A24843CB5839}" type="slidenum">
              <a:rPr lang="he-IL"/>
              <a:pPr>
                <a:defRPr/>
              </a:pPr>
              <a:t>‹#›</a:t>
            </a:fld>
            <a:endParaRPr lang="en-US"/>
          </a:p>
        </p:txBody>
      </p:sp>
    </p:spTree>
    <p:extLst>
      <p:ext uri="{BB962C8B-B14F-4D97-AF65-F5344CB8AC3E}">
        <p14:creationId xmlns:p14="http://schemas.microsoft.com/office/powerpoint/2010/main" val="278798302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sz="quarter" idx="10"/>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AA1DE4DA-6693-4725-84AA-3C0F0C6DE43A}" type="slidenum">
              <a:rPr lang="he-IL"/>
              <a:pPr>
                <a:defRPr/>
              </a:pPr>
              <a:t>‹#›</a:t>
            </a:fld>
            <a:endParaRPr lang="en-US"/>
          </a:p>
        </p:txBody>
      </p:sp>
    </p:spTree>
    <p:extLst>
      <p:ext uri="{BB962C8B-B14F-4D97-AF65-F5344CB8AC3E}">
        <p14:creationId xmlns:p14="http://schemas.microsoft.com/office/powerpoint/2010/main" val="305158493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xfrm>
            <a:off x="1173163" y="6265863"/>
            <a:ext cx="19050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May 2011</a:t>
            </a:r>
          </a:p>
        </p:txBody>
      </p:sp>
      <p:sp>
        <p:nvSpPr>
          <p:cNvPr id="4"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5" name="Rectangle 27"/>
          <p:cNvSpPr>
            <a:spLocks noGrp="1" noChangeArrowheads="1"/>
          </p:cNvSpPr>
          <p:nvPr>
            <p:ph type="sldNum" sz="quarter" idx="12"/>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683D9BD5-9416-4445-8F28-776E50C4A7E0}" type="slidenum">
              <a:rPr lang="he-IL"/>
              <a:pPr>
                <a:defRPr/>
              </a:pPr>
              <a:t>‹#›</a:t>
            </a:fld>
            <a:endParaRPr lang="en-US"/>
          </a:p>
        </p:txBody>
      </p:sp>
    </p:spTree>
    <p:extLst>
      <p:ext uri="{BB962C8B-B14F-4D97-AF65-F5344CB8AC3E}">
        <p14:creationId xmlns:p14="http://schemas.microsoft.com/office/powerpoint/2010/main" val="18903025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1173163" y="6265863"/>
            <a:ext cx="19050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May 2011</a:t>
            </a:r>
          </a:p>
        </p:txBody>
      </p:sp>
      <p:sp>
        <p:nvSpPr>
          <p:cNvPr id="3"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4" name="Rectangle 27"/>
          <p:cNvSpPr>
            <a:spLocks noGrp="1" noChangeArrowheads="1"/>
          </p:cNvSpPr>
          <p:nvPr>
            <p:ph type="sldNum" sz="quarter" idx="12"/>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C727D288-C731-46EF-B7DE-E9C87875078B}" type="slidenum">
              <a:rPr lang="he-IL"/>
              <a:pPr>
                <a:defRPr/>
              </a:pPr>
              <a:t>‹#›</a:t>
            </a:fld>
            <a:endParaRPr lang="en-US"/>
          </a:p>
        </p:txBody>
      </p:sp>
    </p:spTree>
    <p:extLst>
      <p:ext uri="{BB962C8B-B14F-4D97-AF65-F5344CB8AC3E}">
        <p14:creationId xmlns:p14="http://schemas.microsoft.com/office/powerpoint/2010/main" val="87212089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769" y="136570"/>
            <a:ext cx="294806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34618" y="136570"/>
            <a:ext cx="500938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6769" y="1298620"/>
            <a:ext cx="29480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BBD6CB84-B687-42B8-981A-CF4D1264FB37}" type="slidenum">
              <a:rPr lang="he-IL"/>
              <a:pPr>
                <a:defRPr/>
              </a:pPr>
              <a:t>‹#›</a:t>
            </a:fld>
            <a:endParaRPr lang="en-US"/>
          </a:p>
        </p:txBody>
      </p:sp>
    </p:spTree>
    <p:extLst>
      <p:ext uri="{BB962C8B-B14F-4D97-AF65-F5344CB8AC3E}">
        <p14:creationId xmlns:p14="http://schemas.microsoft.com/office/powerpoint/2010/main" val="63456331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May 2011</a:t>
            </a:r>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579FF2DD-92AC-4B0B-96C7-E63BAB93AD52}" type="slidenum">
              <a:rPr lang="he-IL"/>
              <a:pPr>
                <a:defRPr/>
              </a:pPr>
              <a:t>‹#›</a:t>
            </a:fld>
            <a:endParaRPr lang="en-US"/>
          </a:p>
        </p:txBody>
      </p:sp>
    </p:spTree>
    <p:extLst>
      <p:ext uri="{BB962C8B-B14F-4D97-AF65-F5344CB8AC3E}">
        <p14:creationId xmlns:p14="http://schemas.microsoft.com/office/powerpoint/2010/main" val="80893553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C94FE7D7-EF0C-436D-B989-AA8D5B11C266}" type="slidenum">
              <a:rPr lang="he-IL"/>
              <a:pPr>
                <a:defRPr/>
              </a:pPr>
              <a:t>‹#›</a:t>
            </a:fld>
            <a:endParaRPr lang="en-US"/>
          </a:p>
        </p:txBody>
      </p:sp>
    </p:spTree>
    <p:extLst>
      <p:ext uri="{BB962C8B-B14F-4D97-AF65-F5344CB8AC3E}">
        <p14:creationId xmlns:p14="http://schemas.microsoft.com/office/powerpoint/2010/main" val="316610771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115888"/>
            <a:ext cx="1943100" cy="5565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115888"/>
            <a:ext cx="5676900" cy="556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xfrm>
            <a:off x="1173163" y="6265863"/>
            <a:ext cx="19050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May 2011</a:t>
            </a:r>
          </a:p>
        </p:txBody>
      </p:sp>
      <p:sp>
        <p:nvSpPr>
          <p:cNvPr id="5" name="Rectangle 2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27"/>
          <p:cNvSpPr>
            <a:spLocks noGrp="1" noChangeArrowheads="1"/>
          </p:cNvSpPr>
          <p:nvPr>
            <p:ph type="sldNum" sz="quarter" idx="12"/>
          </p:nvPr>
        </p:nvSpPr>
        <p:spPr>
          <a:xfrm>
            <a:off x="7010400" y="6248400"/>
            <a:ext cx="1905000" cy="457200"/>
          </a:xfrm>
          <a:prstGeom prst="rect">
            <a:avLst/>
          </a:prstGeom>
        </p:spPr>
        <p:txBody>
          <a:bodyPr/>
          <a:lstStyle>
            <a:lvl1pPr fontAlgn="auto">
              <a:spcBef>
                <a:spcPts val="0"/>
              </a:spcBef>
              <a:spcAft>
                <a:spcPts val="0"/>
              </a:spcAft>
              <a:defRPr/>
            </a:lvl1pPr>
          </a:lstStyle>
          <a:p>
            <a:pPr>
              <a:defRPr/>
            </a:pPr>
            <a:fld id="{3C0A92F8-AC07-497E-B17C-443DEA8FF141}" type="slidenum">
              <a:rPr lang="he-IL"/>
              <a:pPr>
                <a:defRPr/>
              </a:pPr>
              <a:t>‹#›</a:t>
            </a:fld>
            <a:endParaRPr lang="en-US"/>
          </a:p>
        </p:txBody>
      </p:sp>
    </p:spTree>
    <p:extLst>
      <p:ext uri="{BB962C8B-B14F-4D97-AF65-F5344CB8AC3E}">
        <p14:creationId xmlns:p14="http://schemas.microsoft.com/office/powerpoint/2010/main" val="37013401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115888"/>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3163" y="1566863"/>
            <a:ext cx="7772400" cy="4114800"/>
          </a:xfrm>
        </p:spPr>
        <p:txBody>
          <a:bodyPr/>
          <a:lstStyle/>
          <a:p>
            <a:pPr lvl="0"/>
            <a:endParaRPr lang="en-GB" noProof="0" smtClean="0"/>
          </a:p>
        </p:txBody>
      </p:sp>
      <p:sp>
        <p:nvSpPr>
          <p:cNvPr id="4" name="Rectangle 5"/>
          <p:cNvSpPr>
            <a:spLocks noGrp="1" noChangeArrowheads="1"/>
          </p:cNvSpPr>
          <p:nvPr>
            <p:ph type="dt" sz="half" idx="10"/>
          </p:nvPr>
        </p:nvSpPr>
        <p:spPr>
          <a:xfrm>
            <a:off x="1173163" y="6265863"/>
            <a:ext cx="19050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May 2011</a:t>
            </a:r>
          </a:p>
        </p:txBody>
      </p:sp>
      <p:sp>
        <p:nvSpPr>
          <p:cNvPr id="5" name="Rectangle 6"/>
          <p:cNvSpPr>
            <a:spLocks noGrp="1" noChangeArrowheads="1"/>
          </p:cNvSpPr>
          <p:nvPr>
            <p:ph type="ftr" sz="quarter" idx="11"/>
          </p:nvPr>
        </p:nvSpPr>
        <p:spPr>
          <a:xfrm>
            <a:off x="1581150" y="6248400"/>
            <a:ext cx="2895600" cy="457200"/>
          </a:xfrm>
          <a:prstGeom prst="rect">
            <a:avLst/>
          </a:prstGeom>
        </p:spPr>
        <p:txBody>
          <a:bodyPr/>
          <a:lstStyle>
            <a:lvl1pPr>
              <a:defRPr sz="3200">
                <a:solidFill>
                  <a:srgbClr val="000000"/>
                </a:solidFill>
                <a:latin typeface="Times New Roman" pitchFamily="18" charset="0"/>
                <a:cs typeface="+mn-cs"/>
              </a:defRPr>
            </a:lvl1pPr>
          </a:lstStyle>
          <a:p>
            <a:pPr>
              <a:defRPr/>
            </a:pPr>
            <a:r>
              <a:rPr lang="en-US"/>
              <a:t>APM International Partners Conference</a:t>
            </a:r>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fontAlgn="auto">
              <a:spcBef>
                <a:spcPts val="0"/>
              </a:spcBef>
              <a:spcAft>
                <a:spcPts val="0"/>
              </a:spcAft>
              <a:defRPr>
                <a:cs typeface="+mn-cs"/>
              </a:defRPr>
            </a:lvl1pPr>
          </a:lstStyle>
          <a:p>
            <a:pPr>
              <a:defRPr/>
            </a:pPr>
            <a:fld id="{1FF3F06C-1578-43F0-B8BE-A75AE66183EE}" type="slidenum">
              <a:rPr lang="he-IL"/>
              <a:pPr>
                <a:defRPr/>
              </a:pPr>
              <a:t>‹#›</a:t>
            </a:fld>
            <a:endParaRPr lang="en-US"/>
          </a:p>
        </p:txBody>
      </p:sp>
    </p:spTree>
    <p:extLst>
      <p:ext uri="{BB962C8B-B14F-4D97-AF65-F5344CB8AC3E}">
        <p14:creationId xmlns:p14="http://schemas.microsoft.com/office/powerpoint/2010/main" val="28296014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2"/>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grpSp>
        <p:nvGrpSpPr>
          <p:cNvPr id="5" name="Group 9"/>
          <p:cNvGrpSpPr>
            <a:grpSpLocks/>
          </p:cNvGrpSpPr>
          <p:nvPr userDrawn="1"/>
        </p:nvGrpSpPr>
        <p:grpSpPr bwMode="auto">
          <a:xfrm>
            <a:off x="55563" y="52388"/>
            <a:ext cx="8939212" cy="901700"/>
            <a:chOff x="55563" y="52388"/>
            <a:chExt cx="8939212" cy="901700"/>
          </a:xfrm>
        </p:grpSpPr>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12"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sp>
            <p:nvSpPr>
              <p:cNvPr id="13"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200" smtClean="0">
                    <a:solidFill>
                      <a:srgbClr val="5F5F5F"/>
                    </a:solidFill>
                    <a:latin typeface="Calibri" pitchFamily="34" charset="0"/>
                  </a:rPr>
                  <a:t>APM Automation Solutions Ltd.</a:t>
                </a:r>
              </a:p>
            </p:txBody>
          </p:sp>
          <p:pic>
            <p:nvPicPr>
              <p:cNvPr id="14"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028700"/>
            <a:ext cx="971550"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5"/>
          <p:cNvSpPr/>
          <p:nvPr userDrawn="1"/>
        </p:nvSpPr>
        <p:spPr>
          <a:xfrm>
            <a:off x="0" y="1196975"/>
            <a:ext cx="925195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18"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1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C550A29-90D3-45ED-A5F8-AFA888E541C5}" type="slidenum">
              <a:rPr lang="en-US"/>
              <a:pPr>
                <a:defRPr/>
              </a:pPr>
              <a:t>‹#›</a:t>
            </a:fld>
            <a:endParaRPr lang="en-US"/>
          </a:p>
        </p:txBody>
      </p:sp>
    </p:spTree>
    <p:extLst>
      <p:ext uri="{BB962C8B-B14F-4D97-AF65-F5344CB8AC3E}">
        <p14:creationId xmlns:p14="http://schemas.microsoft.com/office/powerpoint/2010/main" val="42408236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BCAD6D93-1437-4777-A0CD-E97FF84B2D24}" type="datetimeFigureOut">
              <a:rPr lang="en-US"/>
              <a:pPr>
                <a:defRPr/>
              </a:pPr>
              <a:t>6/17/2014</a:t>
            </a:fld>
            <a:endParaRPr lang="en-US"/>
          </a:p>
        </p:txBody>
      </p:sp>
      <p:sp>
        <p:nvSpPr>
          <p:cNvPr id="8"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p>
        </p:txBody>
      </p:sp>
      <p:sp>
        <p:nvSpPr>
          <p:cNvPr id="9"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55952813-BF14-4F92-8310-03D7059515D2}" type="slidenum">
              <a:rPr lang="he-IL"/>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F99149-00D2-4772-8EBE-62E65E40785C}" type="slidenum">
              <a:rPr lang="en-US"/>
              <a:pPr>
                <a:defRPr/>
              </a:pPr>
              <a:t>‹#›</a:t>
            </a:fld>
            <a:endParaRPr lang="en-US"/>
          </a:p>
        </p:txBody>
      </p:sp>
    </p:spTree>
    <p:extLst>
      <p:ext uri="{BB962C8B-B14F-4D97-AF65-F5344CB8AC3E}">
        <p14:creationId xmlns:p14="http://schemas.microsoft.com/office/powerpoint/2010/main" val="102333128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92488"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F6C42C3-A639-454E-80F8-F331A316F90A}" type="slidenum">
              <a:rPr lang="en-US"/>
              <a:pPr>
                <a:defRPr/>
              </a:pPr>
              <a:t>‹#›</a:t>
            </a:fld>
            <a:endParaRPr lang="en-US"/>
          </a:p>
        </p:txBody>
      </p:sp>
    </p:spTree>
    <p:extLst>
      <p:ext uri="{BB962C8B-B14F-4D97-AF65-F5344CB8AC3E}">
        <p14:creationId xmlns:p14="http://schemas.microsoft.com/office/powerpoint/2010/main" val="20856359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0080"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2008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5F16C55-D539-4282-9792-A0C2B2BFE90A}" type="slidenum">
              <a:rPr lang="en-US"/>
              <a:pPr>
                <a:defRPr/>
              </a:pPr>
              <a:t>‹#›</a:t>
            </a:fld>
            <a:endParaRPr lang="en-US"/>
          </a:p>
        </p:txBody>
      </p:sp>
    </p:spTree>
    <p:extLst>
      <p:ext uri="{BB962C8B-B14F-4D97-AF65-F5344CB8AC3E}">
        <p14:creationId xmlns:p14="http://schemas.microsoft.com/office/powerpoint/2010/main" val="99416666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745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99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D2F18D5-D768-472C-83CA-5ECE10AFC732}" type="slidenum">
              <a:rPr lang="en-US"/>
              <a:pPr>
                <a:defRPr/>
              </a:pPr>
              <a:t>‹#›</a:t>
            </a:fld>
            <a:endParaRPr lang="en-US"/>
          </a:p>
        </p:txBody>
      </p:sp>
    </p:spTree>
    <p:extLst>
      <p:ext uri="{BB962C8B-B14F-4D97-AF65-F5344CB8AC3E}">
        <p14:creationId xmlns:p14="http://schemas.microsoft.com/office/powerpoint/2010/main" val="202784108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386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386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667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667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8E6DBAB-E1E2-4532-A6D6-D77209A6DDF0}" type="slidenum">
              <a:rPr lang="en-US"/>
              <a:pPr>
                <a:defRPr/>
              </a:pPr>
              <a:t>‹#›</a:t>
            </a:fld>
            <a:endParaRPr lang="en-US"/>
          </a:p>
        </p:txBody>
      </p:sp>
    </p:spTree>
    <p:extLst>
      <p:ext uri="{BB962C8B-B14F-4D97-AF65-F5344CB8AC3E}">
        <p14:creationId xmlns:p14="http://schemas.microsoft.com/office/powerpoint/2010/main" val="427275121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3D83DAF-C991-4824-80B4-1C4B51B6CA75}" type="slidenum">
              <a:rPr lang="en-US"/>
              <a:pPr>
                <a:defRPr/>
              </a:pPr>
              <a:t>‹#›</a:t>
            </a:fld>
            <a:endParaRPr lang="en-US"/>
          </a:p>
        </p:txBody>
      </p:sp>
    </p:spTree>
    <p:extLst>
      <p:ext uri="{BB962C8B-B14F-4D97-AF65-F5344CB8AC3E}">
        <p14:creationId xmlns:p14="http://schemas.microsoft.com/office/powerpoint/2010/main" val="419533185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87613ED-AE03-4A2F-8F13-4D356C89BC74}" type="slidenum">
              <a:rPr lang="en-US"/>
              <a:pPr>
                <a:defRPr/>
              </a:pPr>
              <a:t>‹#›</a:t>
            </a:fld>
            <a:endParaRPr lang="en-US"/>
          </a:p>
        </p:txBody>
      </p:sp>
    </p:spTree>
    <p:extLst>
      <p:ext uri="{BB962C8B-B14F-4D97-AF65-F5344CB8AC3E}">
        <p14:creationId xmlns:p14="http://schemas.microsoft.com/office/powerpoint/2010/main" val="318186947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963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68762"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5963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E8FF647-BC95-410A-9A42-299DA6754710}" type="slidenum">
              <a:rPr lang="en-US"/>
              <a:pPr>
                <a:defRPr/>
              </a:pPr>
              <a:t>‹#›</a:t>
            </a:fld>
            <a:endParaRPr lang="en-US"/>
          </a:p>
        </p:txBody>
      </p:sp>
    </p:spTree>
    <p:extLst>
      <p:ext uri="{BB962C8B-B14F-4D97-AF65-F5344CB8AC3E}">
        <p14:creationId xmlns:p14="http://schemas.microsoft.com/office/powerpoint/2010/main" val="330501533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E46336E-C859-4A71-A715-6D0BE9633C91}" type="slidenum">
              <a:rPr lang="en-US"/>
              <a:pPr>
                <a:defRPr/>
              </a:pPr>
              <a:t>‹#›</a:t>
            </a:fld>
            <a:endParaRPr lang="en-US"/>
          </a:p>
        </p:txBody>
      </p:sp>
    </p:spTree>
    <p:extLst>
      <p:ext uri="{BB962C8B-B14F-4D97-AF65-F5344CB8AC3E}">
        <p14:creationId xmlns:p14="http://schemas.microsoft.com/office/powerpoint/2010/main" val="5709015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4E6B773-4F99-471B-8125-9D1A3033EBD5}" type="slidenum">
              <a:rPr lang="en-US"/>
              <a:pPr>
                <a:defRPr/>
              </a:pPr>
              <a:t>‹#›</a:t>
            </a:fld>
            <a:endParaRPr lang="en-US"/>
          </a:p>
        </p:txBody>
      </p:sp>
    </p:spTree>
    <p:extLst>
      <p:ext uri="{BB962C8B-B14F-4D97-AF65-F5344CB8AC3E}">
        <p14:creationId xmlns:p14="http://schemas.microsoft.com/office/powerpoint/2010/main" val="21556384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BAB1EA29-0D7F-47FA-921E-32DA4B44B41C}" type="datetimeFigureOut">
              <a:rPr lang="en-US"/>
              <a:pPr>
                <a:defRPr/>
              </a:pPr>
              <a:t>6/17/2014</a:t>
            </a:fld>
            <a:endParaRPr lang="en-US"/>
          </a:p>
        </p:txBody>
      </p:sp>
      <p:sp>
        <p:nvSpPr>
          <p:cNvPr id="4"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p>
        </p:txBody>
      </p:sp>
      <p:sp>
        <p:nvSpPr>
          <p:cNvPr id="5"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139A6F8-074A-4578-AE00-9D7D801A8F6F}" type="slidenum">
              <a:rPr lang="he-IL"/>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F61C6E-7B69-46AA-AE1E-FDB99576CE2F}" type="slidenum">
              <a:rPr lang="en-US"/>
              <a:pPr>
                <a:defRPr/>
              </a:pPr>
              <a:t>‹#›</a:t>
            </a:fld>
            <a:endParaRPr lang="en-US"/>
          </a:p>
        </p:txBody>
      </p:sp>
    </p:spTree>
    <p:extLst>
      <p:ext uri="{BB962C8B-B14F-4D97-AF65-F5344CB8AC3E}">
        <p14:creationId xmlns:p14="http://schemas.microsoft.com/office/powerpoint/2010/main" val="332511581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2"/>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grpSp>
        <p:nvGrpSpPr>
          <p:cNvPr id="5" name="Group 9"/>
          <p:cNvGrpSpPr>
            <a:grpSpLocks/>
          </p:cNvGrpSpPr>
          <p:nvPr userDrawn="1"/>
        </p:nvGrpSpPr>
        <p:grpSpPr bwMode="auto">
          <a:xfrm>
            <a:off x="55563" y="52388"/>
            <a:ext cx="8939212" cy="901700"/>
            <a:chOff x="55563" y="52388"/>
            <a:chExt cx="8939212" cy="901700"/>
          </a:xfrm>
        </p:grpSpPr>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12"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sp>
            <p:nvSpPr>
              <p:cNvPr id="13"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200" smtClean="0">
                    <a:solidFill>
                      <a:srgbClr val="5F5F5F"/>
                    </a:solidFill>
                    <a:latin typeface="Calibri" pitchFamily="34" charset="0"/>
                  </a:rPr>
                  <a:t>APM Automation Solutions Ltd.</a:t>
                </a:r>
              </a:p>
            </p:txBody>
          </p:sp>
          <p:pic>
            <p:nvPicPr>
              <p:cNvPr id="14"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028700"/>
            <a:ext cx="971550"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5"/>
          <p:cNvSpPr/>
          <p:nvPr userDrawn="1"/>
        </p:nvSpPr>
        <p:spPr>
          <a:xfrm>
            <a:off x="0" y="1196975"/>
            <a:ext cx="925195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18"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1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8A48802-FA31-4F96-9799-8594EFE9F746}" type="slidenum">
              <a:rPr lang="en-US"/>
              <a:pPr>
                <a:defRPr/>
              </a:pPr>
              <a:t>‹#›</a:t>
            </a:fld>
            <a:endParaRPr lang="en-US"/>
          </a:p>
        </p:txBody>
      </p:sp>
    </p:spTree>
    <p:extLst>
      <p:ext uri="{BB962C8B-B14F-4D97-AF65-F5344CB8AC3E}">
        <p14:creationId xmlns:p14="http://schemas.microsoft.com/office/powerpoint/2010/main" val="141149818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80C952C-01FA-4DDB-8F62-6872A6F2DB7E}" type="slidenum">
              <a:rPr lang="en-US"/>
              <a:pPr>
                <a:defRPr/>
              </a:pPr>
              <a:t>‹#›</a:t>
            </a:fld>
            <a:endParaRPr lang="en-US"/>
          </a:p>
        </p:txBody>
      </p:sp>
    </p:spTree>
    <p:extLst>
      <p:ext uri="{BB962C8B-B14F-4D97-AF65-F5344CB8AC3E}">
        <p14:creationId xmlns:p14="http://schemas.microsoft.com/office/powerpoint/2010/main" val="175373366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92488"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9CFB078-8CE0-4DC5-89CC-BFDD351905F9}" type="slidenum">
              <a:rPr lang="en-US"/>
              <a:pPr>
                <a:defRPr/>
              </a:pPr>
              <a:t>‹#›</a:t>
            </a:fld>
            <a:endParaRPr lang="en-US"/>
          </a:p>
        </p:txBody>
      </p:sp>
    </p:spTree>
    <p:extLst>
      <p:ext uri="{BB962C8B-B14F-4D97-AF65-F5344CB8AC3E}">
        <p14:creationId xmlns:p14="http://schemas.microsoft.com/office/powerpoint/2010/main" val="262194189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0080"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2008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DB4073A-7D0D-4297-A101-8E65539359B0}" type="slidenum">
              <a:rPr lang="en-US"/>
              <a:pPr>
                <a:defRPr/>
              </a:pPr>
              <a:t>‹#›</a:t>
            </a:fld>
            <a:endParaRPr lang="en-US"/>
          </a:p>
        </p:txBody>
      </p:sp>
    </p:spTree>
    <p:extLst>
      <p:ext uri="{BB962C8B-B14F-4D97-AF65-F5344CB8AC3E}">
        <p14:creationId xmlns:p14="http://schemas.microsoft.com/office/powerpoint/2010/main" val="5468625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745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99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CC86522-2F35-4B27-9039-C310B692D0CC}" type="slidenum">
              <a:rPr lang="en-US"/>
              <a:pPr>
                <a:defRPr/>
              </a:pPr>
              <a:t>‹#›</a:t>
            </a:fld>
            <a:endParaRPr lang="en-US"/>
          </a:p>
        </p:txBody>
      </p:sp>
    </p:spTree>
    <p:extLst>
      <p:ext uri="{BB962C8B-B14F-4D97-AF65-F5344CB8AC3E}">
        <p14:creationId xmlns:p14="http://schemas.microsoft.com/office/powerpoint/2010/main" val="204330502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386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386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667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667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82DCC2A-5A8D-4355-A9D1-4403F047E7B8}" type="slidenum">
              <a:rPr lang="en-US"/>
              <a:pPr>
                <a:defRPr/>
              </a:pPr>
              <a:t>‹#›</a:t>
            </a:fld>
            <a:endParaRPr lang="en-US"/>
          </a:p>
        </p:txBody>
      </p:sp>
    </p:spTree>
    <p:extLst>
      <p:ext uri="{BB962C8B-B14F-4D97-AF65-F5344CB8AC3E}">
        <p14:creationId xmlns:p14="http://schemas.microsoft.com/office/powerpoint/2010/main" val="125336288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3AE045A-B131-438C-942A-3F0E77284577}" type="slidenum">
              <a:rPr lang="en-US"/>
              <a:pPr>
                <a:defRPr/>
              </a:pPr>
              <a:t>‹#›</a:t>
            </a:fld>
            <a:endParaRPr lang="en-US"/>
          </a:p>
        </p:txBody>
      </p:sp>
    </p:spTree>
    <p:extLst>
      <p:ext uri="{BB962C8B-B14F-4D97-AF65-F5344CB8AC3E}">
        <p14:creationId xmlns:p14="http://schemas.microsoft.com/office/powerpoint/2010/main" val="291795320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0A4B00E-6CB7-4EE0-B8B7-7CCDDFDF4276}" type="slidenum">
              <a:rPr lang="en-US"/>
              <a:pPr>
                <a:defRPr/>
              </a:pPr>
              <a:t>‹#›</a:t>
            </a:fld>
            <a:endParaRPr lang="en-US"/>
          </a:p>
        </p:txBody>
      </p:sp>
    </p:spTree>
    <p:extLst>
      <p:ext uri="{BB962C8B-B14F-4D97-AF65-F5344CB8AC3E}">
        <p14:creationId xmlns:p14="http://schemas.microsoft.com/office/powerpoint/2010/main" val="121178980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963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68762"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5963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DD1F267-947A-47D5-BFF4-9823C6B0F21E}" type="slidenum">
              <a:rPr lang="en-US"/>
              <a:pPr>
                <a:defRPr/>
              </a:pPr>
              <a:t>‹#›</a:t>
            </a:fld>
            <a:endParaRPr lang="en-US"/>
          </a:p>
        </p:txBody>
      </p:sp>
    </p:spTree>
    <p:extLst>
      <p:ext uri="{BB962C8B-B14F-4D97-AF65-F5344CB8AC3E}">
        <p14:creationId xmlns:p14="http://schemas.microsoft.com/office/powerpoint/2010/main" val="22016444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6AF300A-D22A-4057-8B38-D5A160750FB3}" type="slidenum">
              <a:rPr lang="en-US"/>
              <a:pPr>
                <a:defRPr/>
              </a:pPr>
              <a:t>‹#›</a:t>
            </a:fld>
            <a:endParaRPr lang="en-US"/>
          </a:p>
        </p:txBody>
      </p:sp>
    </p:spTree>
    <p:extLst>
      <p:ext uri="{BB962C8B-B14F-4D97-AF65-F5344CB8AC3E}">
        <p14:creationId xmlns:p14="http://schemas.microsoft.com/office/powerpoint/2010/main" val="267843294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4CFAF0-C441-4112-8B60-96A60A0A6CD9}" type="slidenum">
              <a:rPr lang="en-US"/>
              <a:pPr>
                <a:defRPr/>
              </a:pPr>
              <a:t>‹#›</a:t>
            </a:fld>
            <a:endParaRPr lang="en-US"/>
          </a:p>
        </p:txBody>
      </p:sp>
    </p:spTree>
    <p:extLst>
      <p:ext uri="{BB962C8B-B14F-4D97-AF65-F5344CB8AC3E}">
        <p14:creationId xmlns:p14="http://schemas.microsoft.com/office/powerpoint/2010/main" val="407550663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C015FB3-81AE-4328-822D-6E2C9C7A098B}" type="slidenum">
              <a:rPr lang="en-US"/>
              <a:pPr>
                <a:defRPr/>
              </a:pPr>
              <a:t>‹#›</a:t>
            </a:fld>
            <a:endParaRPr lang="en-US"/>
          </a:p>
        </p:txBody>
      </p:sp>
    </p:spTree>
    <p:extLst>
      <p:ext uri="{BB962C8B-B14F-4D97-AF65-F5344CB8AC3E}">
        <p14:creationId xmlns:p14="http://schemas.microsoft.com/office/powerpoint/2010/main" val="252968127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2"/>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grpSp>
        <p:nvGrpSpPr>
          <p:cNvPr id="5" name="Group 9"/>
          <p:cNvGrpSpPr>
            <a:grpSpLocks/>
          </p:cNvGrpSpPr>
          <p:nvPr userDrawn="1"/>
        </p:nvGrpSpPr>
        <p:grpSpPr bwMode="auto">
          <a:xfrm>
            <a:off x="55563" y="52388"/>
            <a:ext cx="8939212" cy="901700"/>
            <a:chOff x="55563" y="52388"/>
            <a:chExt cx="8939212" cy="901700"/>
          </a:xfrm>
        </p:grpSpPr>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12"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sp>
            <p:nvSpPr>
              <p:cNvPr id="13"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200" smtClean="0">
                    <a:solidFill>
                      <a:srgbClr val="5F5F5F"/>
                    </a:solidFill>
                    <a:latin typeface="Calibri" pitchFamily="34" charset="0"/>
                  </a:rPr>
                  <a:t>APM Automation Solutions Ltd.</a:t>
                </a:r>
              </a:p>
            </p:txBody>
          </p:sp>
          <p:pic>
            <p:nvPicPr>
              <p:cNvPr id="14"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028700"/>
            <a:ext cx="971550"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5"/>
          <p:cNvSpPr/>
          <p:nvPr userDrawn="1"/>
        </p:nvSpPr>
        <p:spPr>
          <a:xfrm>
            <a:off x="0" y="1196975"/>
            <a:ext cx="925195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18"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1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6AA25B4-EA67-4CFB-96F6-B4748F621C27}" type="slidenum">
              <a:rPr lang="en-US"/>
              <a:pPr>
                <a:defRPr/>
              </a:pPr>
              <a:t>‹#›</a:t>
            </a:fld>
            <a:endParaRPr lang="en-US"/>
          </a:p>
        </p:txBody>
      </p:sp>
    </p:spTree>
    <p:extLst>
      <p:ext uri="{BB962C8B-B14F-4D97-AF65-F5344CB8AC3E}">
        <p14:creationId xmlns:p14="http://schemas.microsoft.com/office/powerpoint/2010/main" val="8399877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4A42E91-59F4-44D7-A88F-F585DAAACFC0}" type="slidenum">
              <a:rPr lang="en-US"/>
              <a:pPr>
                <a:defRPr/>
              </a:pPr>
              <a:t>‹#›</a:t>
            </a:fld>
            <a:endParaRPr lang="en-US"/>
          </a:p>
        </p:txBody>
      </p:sp>
    </p:spTree>
    <p:extLst>
      <p:ext uri="{BB962C8B-B14F-4D97-AF65-F5344CB8AC3E}">
        <p14:creationId xmlns:p14="http://schemas.microsoft.com/office/powerpoint/2010/main" val="263445161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92488"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94596F1-6906-48B8-9070-7A1AF2A6DEB0}" type="slidenum">
              <a:rPr lang="en-US"/>
              <a:pPr>
                <a:defRPr/>
              </a:pPr>
              <a:t>‹#›</a:t>
            </a:fld>
            <a:endParaRPr lang="en-US"/>
          </a:p>
        </p:txBody>
      </p:sp>
    </p:spTree>
    <p:extLst>
      <p:ext uri="{BB962C8B-B14F-4D97-AF65-F5344CB8AC3E}">
        <p14:creationId xmlns:p14="http://schemas.microsoft.com/office/powerpoint/2010/main" val="143132749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0080"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2008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F0CA5BA-6FAF-45D2-AA74-5F4017126A5B}" type="slidenum">
              <a:rPr lang="en-US"/>
              <a:pPr>
                <a:defRPr/>
              </a:pPr>
              <a:t>‹#›</a:t>
            </a:fld>
            <a:endParaRPr lang="en-US"/>
          </a:p>
        </p:txBody>
      </p:sp>
    </p:spTree>
    <p:extLst>
      <p:ext uri="{BB962C8B-B14F-4D97-AF65-F5344CB8AC3E}">
        <p14:creationId xmlns:p14="http://schemas.microsoft.com/office/powerpoint/2010/main" val="30140217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745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99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13BFA1F-2F6F-469D-8B66-52D56A63138F}" type="slidenum">
              <a:rPr lang="en-US"/>
              <a:pPr>
                <a:defRPr/>
              </a:pPr>
              <a:t>‹#›</a:t>
            </a:fld>
            <a:endParaRPr lang="en-US"/>
          </a:p>
        </p:txBody>
      </p:sp>
    </p:spTree>
    <p:extLst>
      <p:ext uri="{BB962C8B-B14F-4D97-AF65-F5344CB8AC3E}">
        <p14:creationId xmlns:p14="http://schemas.microsoft.com/office/powerpoint/2010/main" val="182575741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386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386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667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667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9811F72-CAAB-4514-A388-AB596014B8D2}" type="slidenum">
              <a:rPr lang="en-US"/>
              <a:pPr>
                <a:defRPr/>
              </a:pPr>
              <a:t>‹#›</a:t>
            </a:fld>
            <a:endParaRPr lang="en-US"/>
          </a:p>
        </p:txBody>
      </p:sp>
    </p:spTree>
    <p:extLst>
      <p:ext uri="{BB962C8B-B14F-4D97-AF65-F5344CB8AC3E}">
        <p14:creationId xmlns:p14="http://schemas.microsoft.com/office/powerpoint/2010/main" val="120746448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419C0F3-6C77-4CCD-948E-7E2553FD0EAA}" type="slidenum">
              <a:rPr lang="en-US"/>
              <a:pPr>
                <a:defRPr/>
              </a:pPr>
              <a:t>‹#›</a:t>
            </a:fld>
            <a:endParaRPr lang="en-US"/>
          </a:p>
        </p:txBody>
      </p:sp>
    </p:spTree>
    <p:extLst>
      <p:ext uri="{BB962C8B-B14F-4D97-AF65-F5344CB8AC3E}">
        <p14:creationId xmlns:p14="http://schemas.microsoft.com/office/powerpoint/2010/main" val="6119743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769" y="136570"/>
            <a:ext cx="294806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34618" y="136570"/>
            <a:ext cx="500938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16769" y="1298620"/>
            <a:ext cx="294806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EC89F111-E220-4AC5-BF93-85C69F91B9AD}" type="datetimeFigureOut">
              <a:rPr lang="en-US"/>
              <a:pPr>
                <a:defRPr/>
              </a:pPr>
              <a:t>6/17/2014</a:t>
            </a:fld>
            <a:endParaRPr lang="en-US"/>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96FA0E6C-F96C-4791-B748-B5E4E84B314F}" type="slidenum">
              <a:rPr lang="he-IL"/>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6CD3E43-FC12-4F35-9D2B-D435A6673A63}" type="slidenum">
              <a:rPr lang="en-US"/>
              <a:pPr>
                <a:defRPr/>
              </a:pPr>
              <a:t>‹#›</a:t>
            </a:fld>
            <a:endParaRPr lang="en-US"/>
          </a:p>
        </p:txBody>
      </p:sp>
    </p:spTree>
    <p:extLst>
      <p:ext uri="{BB962C8B-B14F-4D97-AF65-F5344CB8AC3E}">
        <p14:creationId xmlns:p14="http://schemas.microsoft.com/office/powerpoint/2010/main" val="240551553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963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68762"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5963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29C3FB4-5017-4B40-9EF8-A21EF96886B9}" type="slidenum">
              <a:rPr lang="en-US"/>
              <a:pPr>
                <a:defRPr/>
              </a:pPr>
              <a:t>‹#›</a:t>
            </a:fld>
            <a:endParaRPr lang="en-US"/>
          </a:p>
        </p:txBody>
      </p:sp>
    </p:spTree>
    <p:extLst>
      <p:ext uri="{BB962C8B-B14F-4D97-AF65-F5344CB8AC3E}">
        <p14:creationId xmlns:p14="http://schemas.microsoft.com/office/powerpoint/2010/main" val="235685356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8A55CEC-F8E6-4631-B267-0AEA5344A2D0}" type="slidenum">
              <a:rPr lang="en-US"/>
              <a:pPr>
                <a:defRPr/>
              </a:pPr>
              <a:t>‹#›</a:t>
            </a:fld>
            <a:endParaRPr lang="en-US"/>
          </a:p>
        </p:txBody>
      </p:sp>
    </p:spTree>
    <p:extLst>
      <p:ext uri="{BB962C8B-B14F-4D97-AF65-F5344CB8AC3E}">
        <p14:creationId xmlns:p14="http://schemas.microsoft.com/office/powerpoint/2010/main" val="255617238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A2EC9F1-C742-4FD5-BA28-BE62FC9F3D59}" type="slidenum">
              <a:rPr lang="en-US"/>
              <a:pPr>
                <a:defRPr/>
              </a:pPr>
              <a:t>‹#›</a:t>
            </a:fld>
            <a:endParaRPr lang="en-US"/>
          </a:p>
        </p:txBody>
      </p:sp>
    </p:spTree>
    <p:extLst>
      <p:ext uri="{BB962C8B-B14F-4D97-AF65-F5344CB8AC3E}">
        <p14:creationId xmlns:p14="http://schemas.microsoft.com/office/powerpoint/2010/main" val="177380610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42EFB89-CE8B-4E3F-8AD2-B0220EBDAB46}" type="slidenum">
              <a:rPr lang="en-US"/>
              <a:pPr>
                <a:defRPr/>
              </a:pPr>
              <a:t>‹#›</a:t>
            </a:fld>
            <a:endParaRPr lang="en-US"/>
          </a:p>
        </p:txBody>
      </p:sp>
    </p:spTree>
    <p:extLst>
      <p:ext uri="{BB962C8B-B14F-4D97-AF65-F5344CB8AC3E}">
        <p14:creationId xmlns:p14="http://schemas.microsoft.com/office/powerpoint/2010/main" val="23568262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2"/>
          <p:cNvSpPr>
            <a:spLocks noChangeArrowheads="1"/>
          </p:cNvSpPr>
          <p:nvPr userDrawn="1"/>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grpSp>
        <p:nvGrpSpPr>
          <p:cNvPr id="5" name="Group 9"/>
          <p:cNvGrpSpPr>
            <a:grpSpLocks/>
          </p:cNvGrpSpPr>
          <p:nvPr userDrawn="1"/>
        </p:nvGrpSpPr>
        <p:grpSpPr bwMode="auto">
          <a:xfrm>
            <a:off x="55563" y="52388"/>
            <a:ext cx="8939212" cy="901700"/>
            <a:chOff x="55563" y="52388"/>
            <a:chExt cx="8939212" cy="901700"/>
          </a:xfrm>
        </p:grpSpPr>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12"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en-US" sz="1800" smtClean="0">
                  <a:solidFill>
                    <a:srgbClr val="000000"/>
                  </a:solidFill>
                  <a:latin typeface="Calibri" pitchFamily="34" charset="0"/>
                  <a:cs typeface="Arial" charset="0"/>
                </a:endParaRPr>
              </a:p>
            </p:txBody>
          </p:sp>
          <p:sp>
            <p:nvSpPr>
              <p:cNvPr id="13"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200" smtClean="0">
                    <a:solidFill>
                      <a:srgbClr val="5F5F5F"/>
                    </a:solidFill>
                    <a:latin typeface="Calibri" pitchFamily="34" charset="0"/>
                  </a:rPr>
                  <a:t>APM Automation Solutions Ltd.</a:t>
                </a:r>
              </a:p>
            </p:txBody>
          </p:sp>
          <p:pic>
            <p:nvPicPr>
              <p:cNvPr id="14"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028700"/>
            <a:ext cx="971550" cy="582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5"/>
          <p:cNvSpPr/>
          <p:nvPr userDrawn="1"/>
        </p:nvSpPr>
        <p:spPr>
          <a:xfrm>
            <a:off x="0" y="1196975"/>
            <a:ext cx="925195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18"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1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8A6315E-7AAD-4F2E-9F47-1568F55FD7E9}" type="slidenum">
              <a:rPr lang="en-US"/>
              <a:pPr>
                <a:defRPr/>
              </a:pPr>
              <a:t>‹#›</a:t>
            </a:fld>
            <a:endParaRPr lang="en-US"/>
          </a:p>
        </p:txBody>
      </p:sp>
    </p:spTree>
    <p:extLst>
      <p:ext uri="{BB962C8B-B14F-4D97-AF65-F5344CB8AC3E}">
        <p14:creationId xmlns:p14="http://schemas.microsoft.com/office/powerpoint/2010/main" val="251967780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19463"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CF392C4-E85F-4BE3-BE75-70BF68CB803F}" type="slidenum">
              <a:rPr lang="en-US"/>
              <a:pPr>
                <a:defRPr/>
              </a:pPr>
              <a:t>‹#›</a:t>
            </a:fld>
            <a:endParaRPr lang="en-US"/>
          </a:p>
        </p:txBody>
      </p:sp>
    </p:spTree>
    <p:extLst>
      <p:ext uri="{BB962C8B-B14F-4D97-AF65-F5344CB8AC3E}">
        <p14:creationId xmlns:p14="http://schemas.microsoft.com/office/powerpoint/2010/main" val="152942583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Arial" pitchFamily="34" charset="0"/>
                <a:cs typeface="Arial" pitchFamily="34" charset="0"/>
              </a:defRPr>
            </a:lvl1pPr>
            <a:lvl2pPr>
              <a:defRPr>
                <a:solidFill>
                  <a:schemeClr val="tx1">
                    <a:lumMod val="65000"/>
                    <a:lumOff val="35000"/>
                  </a:schemeClr>
                </a:solidFill>
                <a:latin typeface="Arial" pitchFamily="34" charset="0"/>
                <a:cs typeface="Arial" pitchFamily="34" charset="0"/>
              </a:defRPr>
            </a:lvl2pPr>
            <a:lvl3pPr>
              <a:defRPr>
                <a:solidFill>
                  <a:schemeClr val="tx1">
                    <a:lumMod val="65000"/>
                    <a:lumOff val="35000"/>
                  </a:schemeClr>
                </a:solidFill>
                <a:latin typeface="Arial" pitchFamily="34" charset="0"/>
                <a:cs typeface="Arial" pitchFamily="34" charset="0"/>
              </a:defRPr>
            </a:lvl3pPr>
            <a:lvl4pPr>
              <a:defRPr>
                <a:solidFill>
                  <a:schemeClr val="tx1">
                    <a:lumMod val="65000"/>
                    <a:lumOff val="35000"/>
                  </a:schemeClr>
                </a:solidFill>
                <a:latin typeface="Arial" pitchFamily="34" charset="0"/>
                <a:cs typeface="Arial" pitchFamily="34" charset="0"/>
              </a:defRPr>
            </a:lvl4pPr>
            <a:lvl5pPr>
              <a:defRPr>
                <a:solidFill>
                  <a:schemeClr val="tx1">
                    <a:lumMod val="65000"/>
                    <a:lumOff val="3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3392488" cy="365125"/>
          </a:xfrm>
          <a:prstGeom prst="rect">
            <a:avLst/>
          </a:prstGeom>
        </p:spPr>
        <p:txBody>
          <a:bodyPr/>
          <a:lstStyle>
            <a:lvl1pPr>
              <a:defRPr/>
            </a:lvl1pPr>
          </a:lstStyle>
          <a:p>
            <a:pPr>
              <a:defRPr/>
            </a:pPr>
            <a:r>
              <a:rPr lang="en-US"/>
              <a:t>APM Annual International Partners Conference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43346DD-A84F-488C-B09E-372CA7C00931}" type="slidenum">
              <a:rPr lang="en-US"/>
              <a:pPr>
                <a:defRPr/>
              </a:pPr>
              <a:t>‹#›</a:t>
            </a:fld>
            <a:endParaRPr lang="en-US"/>
          </a:p>
        </p:txBody>
      </p:sp>
    </p:spTree>
    <p:extLst>
      <p:ext uri="{BB962C8B-B14F-4D97-AF65-F5344CB8AC3E}">
        <p14:creationId xmlns:p14="http://schemas.microsoft.com/office/powerpoint/2010/main" val="72703194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0080"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2008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CFD93EE-B60E-4508-B65A-57F0B767AD6A}" type="slidenum">
              <a:rPr lang="en-US"/>
              <a:pPr>
                <a:defRPr/>
              </a:pPr>
              <a:t>‹#›</a:t>
            </a:fld>
            <a:endParaRPr lang="en-US"/>
          </a:p>
        </p:txBody>
      </p:sp>
    </p:spTree>
    <p:extLst>
      <p:ext uri="{BB962C8B-B14F-4D97-AF65-F5344CB8AC3E}">
        <p14:creationId xmlns:p14="http://schemas.microsoft.com/office/powerpoint/2010/main" val="169280449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745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9904"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03F9E22-023C-4143-8EC0-FEA57BFA506C}" type="slidenum">
              <a:rPr lang="en-US"/>
              <a:pPr>
                <a:defRPr/>
              </a:pPr>
              <a:t>‹#›</a:t>
            </a:fld>
            <a:endParaRPr lang="en-US"/>
          </a:p>
        </p:txBody>
      </p:sp>
    </p:spTree>
    <p:extLst>
      <p:ext uri="{BB962C8B-B14F-4D97-AF65-F5344CB8AC3E}">
        <p14:creationId xmlns:p14="http://schemas.microsoft.com/office/powerpoint/2010/main" val="25322420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fld id="{8C99D992-B0A1-4A86-A5C0-436C67BC3093}" type="datetimeFigureOut">
              <a:rPr lang="en-US"/>
              <a:pPr>
                <a:defRPr/>
              </a:pPr>
              <a:t>6/17/2014</a:t>
            </a:fld>
            <a:endParaRPr lang="en-US"/>
          </a:p>
        </p:txBody>
      </p:sp>
      <p:sp>
        <p:nvSpPr>
          <p:cNvPr id="6" name="Rectangle 26"/>
          <p:cNvSpPr>
            <a:spLocks noGrp="1" noChangeArrowheads="1"/>
          </p:cNvSpPr>
          <p:nvPr>
            <p:ph type="ftr" sz="quarter" idx="11"/>
          </p:nvPr>
        </p:nvSpPr>
        <p:spPr>
          <a:xfrm>
            <a:off x="1581150" y="6248400"/>
            <a:ext cx="2895600" cy="457200"/>
          </a:xfrm>
          <a:prstGeom prst="rect">
            <a:avLst/>
          </a:prstGeom>
        </p:spPr>
        <p:txBody>
          <a:bodyPr/>
          <a:lstStyle>
            <a:lvl1pPr>
              <a:defRPr/>
            </a:lvl1pPr>
          </a:lstStyle>
          <a:p>
            <a:pPr>
              <a:defRPr/>
            </a:pPr>
            <a:endParaRPr lang="en-US"/>
          </a:p>
        </p:txBody>
      </p:sp>
      <p:sp>
        <p:nvSpPr>
          <p:cNvPr id="7" name="Rectangle 2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220354C9-57B0-47A4-9616-74A5BCCFE820}" type="slidenum">
              <a:rPr lang="he-IL"/>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386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386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667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667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203FD03-AF5D-4372-BFE4-4DBF7FA8ED98}" type="slidenum">
              <a:rPr lang="en-US"/>
              <a:pPr>
                <a:defRPr/>
              </a:pPr>
              <a:t>‹#›</a:t>
            </a:fld>
            <a:endParaRPr lang="en-US"/>
          </a:p>
        </p:txBody>
      </p:sp>
    </p:spTree>
    <p:extLst>
      <p:ext uri="{BB962C8B-B14F-4D97-AF65-F5344CB8AC3E}">
        <p14:creationId xmlns:p14="http://schemas.microsoft.com/office/powerpoint/2010/main" val="304320953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3DCE519-F67E-4C78-949B-D58EBA691203}" type="slidenum">
              <a:rPr lang="en-US"/>
              <a:pPr>
                <a:defRPr/>
              </a:pPr>
              <a:t>‹#›</a:t>
            </a:fld>
            <a:endParaRPr lang="en-US"/>
          </a:p>
        </p:txBody>
      </p:sp>
    </p:spTree>
    <p:extLst>
      <p:ext uri="{BB962C8B-B14F-4D97-AF65-F5344CB8AC3E}">
        <p14:creationId xmlns:p14="http://schemas.microsoft.com/office/powerpoint/2010/main" val="17362089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536CFE7-F4FC-47AD-A699-E65DDAB41B90}" type="slidenum">
              <a:rPr lang="en-US"/>
              <a:pPr>
                <a:defRPr/>
              </a:pPr>
              <a:t>‹#›</a:t>
            </a:fld>
            <a:endParaRPr lang="en-US"/>
          </a:p>
        </p:txBody>
      </p:sp>
    </p:spTree>
    <p:extLst>
      <p:ext uri="{BB962C8B-B14F-4D97-AF65-F5344CB8AC3E}">
        <p14:creationId xmlns:p14="http://schemas.microsoft.com/office/powerpoint/2010/main" val="9327277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963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68762"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5963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A802C23-46B7-465C-BE9C-2CEB5053F03B}" type="slidenum">
              <a:rPr lang="en-US"/>
              <a:pPr>
                <a:defRPr/>
              </a:pPr>
              <a:t>‹#›</a:t>
            </a:fld>
            <a:endParaRPr lang="en-US"/>
          </a:p>
        </p:txBody>
      </p:sp>
    </p:spTree>
    <p:extLst>
      <p:ext uri="{BB962C8B-B14F-4D97-AF65-F5344CB8AC3E}">
        <p14:creationId xmlns:p14="http://schemas.microsoft.com/office/powerpoint/2010/main" val="23774336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3468DD-9CC9-4CD9-AB53-98E2474A6A37}" type="slidenum">
              <a:rPr lang="en-US"/>
              <a:pPr>
                <a:defRPr/>
              </a:pPr>
              <a:t>‹#›</a:t>
            </a:fld>
            <a:endParaRPr lang="en-US"/>
          </a:p>
        </p:txBody>
      </p:sp>
    </p:spTree>
    <p:extLst>
      <p:ext uri="{BB962C8B-B14F-4D97-AF65-F5344CB8AC3E}">
        <p14:creationId xmlns:p14="http://schemas.microsoft.com/office/powerpoint/2010/main" val="27311440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EE8F473-EA10-45AA-B214-32AF1A5345B1}" type="slidenum">
              <a:rPr lang="en-US"/>
              <a:pPr>
                <a:defRPr/>
              </a:pPr>
              <a:t>‹#›</a:t>
            </a:fld>
            <a:endParaRPr lang="en-US"/>
          </a:p>
        </p:txBody>
      </p:sp>
    </p:spTree>
    <p:extLst>
      <p:ext uri="{BB962C8B-B14F-4D97-AF65-F5344CB8AC3E}">
        <p14:creationId xmlns:p14="http://schemas.microsoft.com/office/powerpoint/2010/main" val="271342552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8538" y="6356350"/>
            <a:ext cx="2133600" cy="365125"/>
          </a:xfrm>
          <a:prstGeom prst="rect">
            <a:avLst/>
          </a:prstGeom>
        </p:spPr>
        <p:txBody>
          <a:bodyPr/>
          <a:lstStyle>
            <a:lvl1pPr>
              <a:defRPr/>
            </a:lvl1pPr>
          </a:lstStyle>
          <a:p>
            <a:pPr>
              <a:defRPr/>
            </a:pPr>
            <a:r>
              <a:rPr lang="en-US"/>
              <a:t>May 2011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APM Annual International Partners Conference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59CABE-FD66-48F6-AD98-A430F6EEBBF9}" type="slidenum">
              <a:rPr lang="en-US"/>
              <a:pPr>
                <a:defRPr/>
              </a:pPr>
              <a:t>‹#›</a:t>
            </a:fld>
            <a:endParaRPr lang="en-US"/>
          </a:p>
        </p:txBody>
      </p:sp>
    </p:spTree>
    <p:extLst>
      <p:ext uri="{BB962C8B-B14F-4D97-AF65-F5344CB8AC3E}">
        <p14:creationId xmlns:p14="http://schemas.microsoft.com/office/powerpoint/2010/main" val="425803084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9"/>
          <p:cNvSpPr>
            <a:spLocks noChangeShapeType="1"/>
          </p:cNvSpPr>
          <p:nvPr/>
        </p:nvSpPr>
        <p:spPr bwMode="auto">
          <a:xfrm>
            <a:off x="714375" y="6400800"/>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5" name="Rectangle 32"/>
          <p:cNvSpPr>
            <a:spLocks noChangeArrowheads="1"/>
          </p:cNvSpPr>
          <p:nvPr/>
        </p:nvSpPr>
        <p:spPr bwMode="auto">
          <a:xfrm>
            <a:off x="0" y="0"/>
            <a:ext cx="9144000" cy="1028700"/>
          </a:xfrm>
          <a:prstGeom prst="rect">
            <a:avLst/>
          </a:prstGeom>
          <a:solidFill>
            <a:schemeClr val="tx1"/>
          </a:solidFill>
          <a:ln w="9525">
            <a:solidFill>
              <a:schemeClr val="tx1"/>
            </a:solidFill>
            <a:miter lim="800000"/>
            <a:headEnd/>
            <a:tailEnd/>
          </a:ln>
        </p:spPr>
        <p:txBody>
          <a:bodyPr wrap="none" anchor="ctr"/>
          <a:lstStyle/>
          <a:p>
            <a:endParaRPr lang="he-IL" smtClean="0">
              <a:solidFill>
                <a:srgbClr val="000000"/>
              </a:solidFill>
            </a:endParaRPr>
          </a:p>
        </p:txBody>
      </p:sp>
      <p:pic>
        <p:nvPicPr>
          <p:cNvPr id="6" name="Picture 33" descr="iStock_000006227127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52388"/>
            <a:ext cx="13604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5"/>
          <p:cNvGrpSpPr>
            <a:grpSpLocks/>
          </p:cNvGrpSpPr>
          <p:nvPr/>
        </p:nvGrpSpPr>
        <p:grpSpPr bwMode="auto">
          <a:xfrm>
            <a:off x="1433513" y="53975"/>
            <a:ext cx="2405062" cy="890588"/>
            <a:chOff x="838" y="44"/>
            <a:chExt cx="1515" cy="561"/>
          </a:xfrm>
        </p:grpSpPr>
        <p:sp>
          <p:nvSpPr>
            <p:cNvPr id="8" name="Rectangle 36"/>
            <p:cNvSpPr>
              <a:spLocks noChangeArrowheads="1"/>
            </p:cNvSpPr>
            <p:nvPr/>
          </p:nvSpPr>
          <p:spPr bwMode="auto">
            <a:xfrm>
              <a:off x="838" y="44"/>
              <a:ext cx="1515" cy="561"/>
            </a:xfrm>
            <a:prstGeom prst="rect">
              <a:avLst/>
            </a:prstGeom>
            <a:solidFill>
              <a:schemeClr val="bg1"/>
            </a:solidFill>
            <a:ln w="9525">
              <a:solidFill>
                <a:schemeClr val="tx1"/>
              </a:solidFill>
              <a:miter lim="800000"/>
              <a:headEnd/>
              <a:tailEnd/>
            </a:ln>
          </p:spPr>
          <p:txBody>
            <a:bodyPr wrap="none" anchor="ctr"/>
            <a:lstStyle/>
            <a:p>
              <a:endParaRPr lang="he-IL" smtClean="0">
                <a:solidFill>
                  <a:srgbClr val="000000"/>
                </a:solidFill>
              </a:endParaRPr>
            </a:p>
          </p:txBody>
        </p:sp>
        <p:sp>
          <p:nvSpPr>
            <p:cNvPr id="9" name="Text Box 37"/>
            <p:cNvSpPr txBox="1">
              <a:spLocks noChangeArrowheads="1"/>
            </p:cNvSpPr>
            <p:nvPr/>
          </p:nvSpPr>
          <p:spPr bwMode="auto">
            <a:xfrm>
              <a:off x="870" y="432"/>
              <a:ext cx="145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9000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US" sz="1200" smtClean="0">
                  <a:solidFill>
                    <a:srgbClr val="5F5F5F"/>
                  </a:solidFill>
                </a:rPr>
                <a:t>APM Automation Solutions Ltd.</a:t>
              </a:r>
            </a:p>
          </p:txBody>
        </p:sp>
        <p:pic>
          <p:nvPicPr>
            <p:cNvPr id="10" name="Picture 38" descr="logo x bu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 y="54"/>
              <a:ext cx="453" cy="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1" name="Picture 39" descr="IMG_4526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53975"/>
            <a:ext cx="1295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descr="DSC00011 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53975"/>
            <a:ext cx="1338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74613"/>
            <a:ext cx="6905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1125" y="65088"/>
            <a:ext cx="12636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Rectangle 23"/>
          <p:cNvSpPr>
            <a:spLocks noGrp="1" noChangeArrowheads="1"/>
          </p:cNvSpPr>
          <p:nvPr>
            <p:ph type="ctrTitle"/>
          </p:nvPr>
        </p:nvSpPr>
        <p:spPr>
          <a:xfrm>
            <a:off x="684213" y="2843213"/>
            <a:ext cx="7772400" cy="585787"/>
          </a:xfrm>
        </p:spPr>
        <p:txBody>
          <a:bodyPr anchor="t">
            <a:spAutoFit/>
          </a:bodyPr>
          <a:lstStyle>
            <a:lvl1pPr algn="ctr">
              <a:defRPr sz="3600"/>
            </a:lvl1pPr>
          </a:lstStyle>
          <a:p>
            <a:r>
              <a:rPr lang="en-US" smtClean="0"/>
              <a:t>Click to edit Master title style</a:t>
            </a:r>
            <a:endParaRPr lang="en-US"/>
          </a:p>
        </p:txBody>
      </p:sp>
      <p:sp>
        <p:nvSpPr>
          <p:cNvPr id="5144" name="Rectangle 24"/>
          <p:cNvSpPr>
            <a:spLocks noGrp="1" noChangeArrowheads="1"/>
          </p:cNvSpPr>
          <p:nvPr>
            <p:ph type="subTitle" idx="1"/>
          </p:nvPr>
        </p:nvSpPr>
        <p:spPr>
          <a:xfrm>
            <a:off x="1370013" y="4318000"/>
            <a:ext cx="6400800" cy="982663"/>
          </a:xfrm>
        </p:spPr>
        <p:txBody>
          <a:bodyPr/>
          <a:lstStyle>
            <a:lvl1pPr marL="0" indent="0" algn="ctr">
              <a:buFont typeface="Symbol" pitchFamily="18" charset="2"/>
              <a:buNone/>
              <a:defRPr sz="2100">
                <a:cs typeface="Arial" charset="0"/>
              </a:defRPr>
            </a:lvl1pPr>
          </a:lstStyle>
          <a:p>
            <a:r>
              <a:rPr lang="en-US" smtClean="0"/>
              <a:t>Click to edit Master subtitle style</a:t>
            </a:r>
            <a:endParaRPr lang="en-US"/>
          </a:p>
        </p:txBody>
      </p:sp>
    </p:spTree>
    <p:extLst>
      <p:ext uri="{BB962C8B-B14F-4D97-AF65-F5344CB8AC3E}">
        <p14:creationId xmlns:p14="http://schemas.microsoft.com/office/powerpoint/2010/main" val="350191795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830763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8098" y="4352309"/>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131746" y="274294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xfrm>
            <a:off x="1173163" y="6400800"/>
            <a:ext cx="1905000" cy="457200"/>
          </a:xfrm>
          <a:prstGeom prst="rect">
            <a:avLst/>
          </a:prstGeom>
        </p:spPr>
        <p:txBody>
          <a:bodyPr/>
          <a:lstStyle>
            <a:lvl1pPr>
              <a:defRPr sz="1800">
                <a:solidFill>
                  <a:srgbClr val="000000"/>
                </a:solidFill>
                <a:latin typeface="+mn-lt"/>
                <a:cs typeface="+mn-cs"/>
              </a:defRPr>
            </a:lvl1pPr>
          </a:lstStyle>
          <a:p>
            <a:pPr>
              <a:defRPr/>
            </a:pPr>
            <a:r>
              <a:rPr lang="en-US"/>
              <a:t>May 2011</a:t>
            </a:r>
            <a:endParaRPr lang="en-US" dirty="0"/>
          </a:p>
        </p:txBody>
      </p:sp>
      <p:sp>
        <p:nvSpPr>
          <p:cNvPr id="5" name="Rectangle 27"/>
          <p:cNvSpPr>
            <a:spLocks noGrp="1" noChangeArrowheads="1"/>
          </p:cNvSpPr>
          <p:nvPr>
            <p:ph type="sldNum" sz="quarter" idx="11"/>
          </p:nvPr>
        </p:nvSpPr>
        <p:spPr>
          <a:xfrm>
            <a:off x="6983413" y="6400800"/>
            <a:ext cx="1905000" cy="457200"/>
          </a:xfrm>
          <a:prstGeom prst="rect">
            <a:avLst/>
          </a:prstGeom>
        </p:spPr>
        <p:txBody>
          <a:bodyPr/>
          <a:lstStyle>
            <a:lvl1pPr algn="r" rtl="1" fontAlgn="auto">
              <a:spcBef>
                <a:spcPts val="0"/>
              </a:spcBef>
              <a:spcAft>
                <a:spcPts val="0"/>
              </a:spcAft>
              <a:defRPr sz="1800">
                <a:latin typeface="+mn-lt"/>
              </a:defRPr>
            </a:lvl1pPr>
          </a:lstStyle>
          <a:p>
            <a:pPr>
              <a:defRPr/>
            </a:pPr>
            <a:fld id="{1FBA0FAF-4F2F-4906-91E8-F800F3871645}" type="slidenum">
              <a:rPr lang="he-IL"/>
              <a:pPr>
                <a:defRPr/>
              </a:pPr>
              <a:t>‹#›</a:t>
            </a:fld>
            <a:endParaRPr lang="en-US" dirty="0"/>
          </a:p>
        </p:txBody>
      </p:sp>
    </p:spTree>
    <p:extLst>
      <p:ext uri="{BB962C8B-B14F-4D97-AF65-F5344CB8AC3E}">
        <p14:creationId xmlns:p14="http://schemas.microsoft.com/office/powerpoint/2010/main" val="2831402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10.xml"/><Relationship Id="rId18" Type="http://schemas.openxmlformats.org/officeDocument/2006/relationships/image" Target="../media/image4.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image" Target="../media/image3.png"/><Relationship Id="rId2" Type="http://schemas.openxmlformats.org/officeDocument/2006/relationships/slideLayout" Target="../slideLayouts/slideLayout98.xml"/><Relationship Id="rId16" Type="http://schemas.openxmlformats.org/officeDocument/2006/relationships/image" Target="../media/image2.jpeg"/><Relationship Id="rId20" Type="http://schemas.openxmlformats.org/officeDocument/2006/relationships/image" Target="../media/image6.jpe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1.jpeg"/><Relationship Id="rId10" Type="http://schemas.openxmlformats.org/officeDocument/2006/relationships/slideLayout" Target="../slideLayouts/slideLayout106.xml"/><Relationship Id="rId19" Type="http://schemas.openxmlformats.org/officeDocument/2006/relationships/image" Target="../media/image5.jpeg"/><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26.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6" Type="http://schemas.openxmlformats.org/officeDocument/2006/relationships/image" Target="../media/image6.jpeg"/><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25.png"/><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24.e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2.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6" Type="http://schemas.openxmlformats.org/officeDocument/2006/relationships/image" Target="../media/image6.jpeg"/><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25.png"/><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24.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6" Type="http://schemas.openxmlformats.org/officeDocument/2006/relationships/image" Target="../media/image6.jpe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5.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4.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4.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6" Type="http://schemas.openxmlformats.org/officeDocument/2006/relationships/image" Target="../media/image6.jpeg"/><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25.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4.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5.xml"/><Relationship Id="rId18" Type="http://schemas.openxmlformats.org/officeDocument/2006/relationships/image" Target="../media/image4.jpe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image" Target="../media/image3.png"/><Relationship Id="rId2" Type="http://schemas.openxmlformats.org/officeDocument/2006/relationships/slideLayout" Target="../slideLayouts/slideLayout158.xml"/><Relationship Id="rId16" Type="http://schemas.openxmlformats.org/officeDocument/2006/relationships/image" Target="../media/image2.jpeg"/><Relationship Id="rId20" Type="http://schemas.openxmlformats.org/officeDocument/2006/relationships/image" Target="../media/image6.jpeg"/><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image" Target="../media/image1.jpeg"/><Relationship Id="rId10" Type="http://schemas.openxmlformats.org/officeDocument/2006/relationships/slideLayout" Target="../slideLayouts/slideLayout166.xml"/><Relationship Id="rId19" Type="http://schemas.openxmlformats.org/officeDocument/2006/relationships/image" Target="../media/image5.jpeg"/><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26.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6.xml"/><Relationship Id="rId18" Type="http://schemas.openxmlformats.org/officeDocument/2006/relationships/image" Target="../media/image4.jpe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image" Target="../media/image3.png"/><Relationship Id="rId2" Type="http://schemas.openxmlformats.org/officeDocument/2006/relationships/slideLayout" Target="../slideLayouts/slideLayout170.xml"/><Relationship Id="rId16" Type="http://schemas.openxmlformats.org/officeDocument/2006/relationships/image" Target="../media/image2.jpeg"/><Relationship Id="rId20" Type="http://schemas.openxmlformats.org/officeDocument/2006/relationships/image" Target="../media/image6.jpeg"/><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image" Target="../media/image1.jpeg"/><Relationship Id="rId10" Type="http://schemas.openxmlformats.org/officeDocument/2006/relationships/slideLayout" Target="../slideLayouts/slideLayout178.xml"/><Relationship Id="rId19" Type="http://schemas.openxmlformats.org/officeDocument/2006/relationships/image" Target="../media/image5.jpeg"/><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26.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7.xml"/><Relationship Id="rId18" Type="http://schemas.openxmlformats.org/officeDocument/2006/relationships/image" Target="../media/image4.jpeg"/><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image" Target="../media/image3.png"/><Relationship Id="rId2" Type="http://schemas.openxmlformats.org/officeDocument/2006/relationships/slideLayout" Target="../slideLayouts/slideLayout182.xml"/><Relationship Id="rId16" Type="http://schemas.openxmlformats.org/officeDocument/2006/relationships/image" Target="../media/image2.jpeg"/><Relationship Id="rId20" Type="http://schemas.openxmlformats.org/officeDocument/2006/relationships/image" Target="../media/image6.jpeg"/><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image" Target="../media/image1.jpeg"/><Relationship Id="rId10" Type="http://schemas.openxmlformats.org/officeDocument/2006/relationships/slideLayout" Target="../slideLayouts/slideLayout190.xml"/><Relationship Id="rId19" Type="http://schemas.openxmlformats.org/officeDocument/2006/relationships/image" Target="../media/image5.jpeg"/><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26.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8.xml"/><Relationship Id="rId18" Type="http://schemas.openxmlformats.org/officeDocument/2006/relationships/image" Target="../media/image4.jpeg"/><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image" Target="../media/image3.png"/><Relationship Id="rId2" Type="http://schemas.openxmlformats.org/officeDocument/2006/relationships/slideLayout" Target="../slideLayouts/slideLayout194.xml"/><Relationship Id="rId16" Type="http://schemas.openxmlformats.org/officeDocument/2006/relationships/image" Target="../media/image2.jpeg"/><Relationship Id="rId20" Type="http://schemas.openxmlformats.org/officeDocument/2006/relationships/image" Target="../media/image6.jpeg"/><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image" Target="../media/image1.jpeg"/><Relationship Id="rId10" Type="http://schemas.openxmlformats.org/officeDocument/2006/relationships/slideLayout" Target="../slideLayouts/slideLayout202.xml"/><Relationship Id="rId19" Type="http://schemas.openxmlformats.org/officeDocument/2006/relationships/image" Target="../media/image5.jpeg"/><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26.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9.xml"/><Relationship Id="rId18" Type="http://schemas.openxmlformats.org/officeDocument/2006/relationships/image" Target="../media/image4.jpeg"/><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17" Type="http://schemas.openxmlformats.org/officeDocument/2006/relationships/image" Target="../media/image3.png"/><Relationship Id="rId2" Type="http://schemas.openxmlformats.org/officeDocument/2006/relationships/slideLayout" Target="../slideLayouts/slideLayout206.xml"/><Relationship Id="rId16" Type="http://schemas.openxmlformats.org/officeDocument/2006/relationships/image" Target="../media/image2.jpeg"/><Relationship Id="rId20" Type="http://schemas.openxmlformats.org/officeDocument/2006/relationships/image" Target="../media/image6.jpeg"/><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image" Target="../media/image1.jpeg"/><Relationship Id="rId10" Type="http://schemas.openxmlformats.org/officeDocument/2006/relationships/slideLayout" Target="../slideLayouts/slideLayout214.xml"/><Relationship Id="rId19" Type="http://schemas.openxmlformats.org/officeDocument/2006/relationships/image" Target="../media/image5.jpeg"/><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image" Target="../media/image2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3.jpeg"/><Relationship Id="rId5" Type="http://schemas.openxmlformats.org/officeDocument/2006/relationships/slideLayout" Target="../slideLayouts/slideLayout17.xml"/><Relationship Id="rId15" Type="http://schemas.openxmlformats.org/officeDocument/2006/relationships/image" Target="../media/image6.jpeg"/><Relationship Id="rId10" Type="http://schemas.openxmlformats.org/officeDocument/2006/relationships/image" Target="../media/image1.jpeg"/><Relationship Id="rId4" Type="http://schemas.openxmlformats.org/officeDocument/2006/relationships/slideLayout" Target="../slideLayouts/slideLayout16.xml"/><Relationship Id="rId9" Type="http://schemas.openxmlformats.org/officeDocument/2006/relationships/theme" Target="../theme/theme2.xml"/><Relationship Id="rId14" Type="http://schemas.openxmlformats.org/officeDocument/2006/relationships/image" Target="../media/image16.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20.xml"/><Relationship Id="rId18" Type="http://schemas.openxmlformats.org/officeDocument/2006/relationships/image" Target="../media/image4.jpe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image" Target="../media/image3.png"/><Relationship Id="rId2" Type="http://schemas.openxmlformats.org/officeDocument/2006/relationships/slideLayout" Target="../slideLayouts/slideLayout218.xml"/><Relationship Id="rId16" Type="http://schemas.openxmlformats.org/officeDocument/2006/relationships/image" Target="../media/image2.jpeg"/><Relationship Id="rId20" Type="http://schemas.openxmlformats.org/officeDocument/2006/relationships/image" Target="../media/image6.jpeg"/><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image" Target="../media/image1.jpeg"/><Relationship Id="rId10" Type="http://schemas.openxmlformats.org/officeDocument/2006/relationships/slideLayout" Target="../slideLayouts/slideLayout226.xml"/><Relationship Id="rId19" Type="http://schemas.openxmlformats.org/officeDocument/2006/relationships/image" Target="../media/image5.jpeg"/><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image" Target="../media/image26.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1.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6" Type="http://schemas.openxmlformats.org/officeDocument/2006/relationships/image" Target="../media/image6.jpeg"/><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5" Type="http://schemas.openxmlformats.org/officeDocument/2006/relationships/image" Target="../media/image25.png"/><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image" Target="../media/image24.emf"/></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2.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6" Type="http://schemas.openxmlformats.org/officeDocument/2006/relationships/image" Target="../media/image6.jpeg"/><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image" Target="../media/image25.png"/><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image" Target="../media/image24.emf"/></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3.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6" Type="http://schemas.openxmlformats.org/officeDocument/2006/relationships/image" Target="../media/image6.jpeg"/><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5" Type="http://schemas.openxmlformats.org/officeDocument/2006/relationships/image" Target="../media/image25.png"/><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image" Target="../media/image24.emf"/></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4.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6" Type="http://schemas.openxmlformats.org/officeDocument/2006/relationships/image" Target="../media/image6.jpeg"/><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image" Target="../media/image25.png"/><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24.emf"/></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5.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6" Type="http://schemas.openxmlformats.org/officeDocument/2006/relationships/image" Target="../media/image6.jpeg"/><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5" Type="http://schemas.openxmlformats.org/officeDocument/2006/relationships/image" Target="../media/image25.png"/><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image" Target="../media/image24.emf"/></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6.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6" Type="http://schemas.openxmlformats.org/officeDocument/2006/relationships/image" Target="../media/image6.jpeg"/><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5" Type="http://schemas.openxmlformats.org/officeDocument/2006/relationships/image" Target="../media/image25.png"/><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image" Target="../media/image24.emf"/></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4.pn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image" Target="../media/image13.jpeg"/><Relationship Id="rId2" Type="http://schemas.openxmlformats.org/officeDocument/2006/relationships/slideLayout" Target="../slideLayouts/slideLayout302.xml"/><Relationship Id="rId16" Type="http://schemas.openxmlformats.org/officeDocument/2006/relationships/image" Target="../media/image6.jpeg"/><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image" Target="../media/image1.jpeg"/><Relationship Id="rId5" Type="http://schemas.openxmlformats.org/officeDocument/2006/relationships/slideLayout" Target="../slideLayouts/slideLayout305.xml"/><Relationship Id="rId15" Type="http://schemas.openxmlformats.org/officeDocument/2006/relationships/image" Target="../media/image16.jpeg"/><Relationship Id="rId10" Type="http://schemas.openxmlformats.org/officeDocument/2006/relationships/image" Target="../media/image27.jpeg"/><Relationship Id="rId4" Type="http://schemas.openxmlformats.org/officeDocument/2006/relationships/slideLayout" Target="../slideLayouts/slideLayout304.xml"/><Relationship Id="rId9" Type="http://schemas.openxmlformats.org/officeDocument/2006/relationships/theme" Target="../theme/theme27.xml"/><Relationship Id="rId14" Type="http://schemas.openxmlformats.org/officeDocument/2006/relationships/image" Target="../media/image15.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14.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image" Target="../media/image13.jpeg"/><Relationship Id="rId2" Type="http://schemas.openxmlformats.org/officeDocument/2006/relationships/slideLayout" Target="../slideLayouts/slideLayout310.xml"/><Relationship Id="rId16" Type="http://schemas.openxmlformats.org/officeDocument/2006/relationships/image" Target="../media/image6.jpeg"/><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image" Target="../media/image1.jpeg"/><Relationship Id="rId5" Type="http://schemas.openxmlformats.org/officeDocument/2006/relationships/slideLayout" Target="../slideLayouts/slideLayout313.xml"/><Relationship Id="rId15" Type="http://schemas.openxmlformats.org/officeDocument/2006/relationships/image" Target="../media/image16.jpeg"/><Relationship Id="rId10" Type="http://schemas.openxmlformats.org/officeDocument/2006/relationships/image" Target="../media/image27.jpeg"/><Relationship Id="rId4" Type="http://schemas.openxmlformats.org/officeDocument/2006/relationships/slideLayout" Target="../slideLayouts/slideLayout312.xml"/><Relationship Id="rId9" Type="http://schemas.openxmlformats.org/officeDocument/2006/relationships/theme" Target="../theme/theme28.xml"/><Relationship Id="rId14" Type="http://schemas.openxmlformats.org/officeDocument/2006/relationships/image" Target="../media/image15.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14.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image" Target="../media/image13.jpeg"/><Relationship Id="rId2" Type="http://schemas.openxmlformats.org/officeDocument/2006/relationships/slideLayout" Target="../slideLayouts/slideLayout318.xml"/><Relationship Id="rId16" Type="http://schemas.openxmlformats.org/officeDocument/2006/relationships/image" Target="../media/image6.jpeg"/><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image" Target="../media/image1.jpeg"/><Relationship Id="rId5" Type="http://schemas.openxmlformats.org/officeDocument/2006/relationships/slideLayout" Target="../slideLayouts/slideLayout321.xml"/><Relationship Id="rId15" Type="http://schemas.openxmlformats.org/officeDocument/2006/relationships/image" Target="../media/image16.jpeg"/><Relationship Id="rId10" Type="http://schemas.openxmlformats.org/officeDocument/2006/relationships/image" Target="../media/image27.jpeg"/><Relationship Id="rId4" Type="http://schemas.openxmlformats.org/officeDocument/2006/relationships/slideLayout" Target="../slideLayouts/slideLayout320.xml"/><Relationship Id="rId9" Type="http://schemas.openxmlformats.org/officeDocument/2006/relationships/theme" Target="../theme/theme29.xml"/><Relationship Id="rId14" Type="http://schemas.openxmlformats.org/officeDocument/2006/relationships/image" Target="../media/image1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5.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3.jpeg"/><Relationship Id="rId5" Type="http://schemas.openxmlformats.org/officeDocument/2006/relationships/slideLayout" Target="../slideLayouts/slideLayout25.xml"/><Relationship Id="rId15" Type="http://schemas.openxmlformats.org/officeDocument/2006/relationships/image" Target="../media/image6.jpeg"/><Relationship Id="rId10" Type="http://schemas.openxmlformats.org/officeDocument/2006/relationships/image" Target="../media/image1.jpeg"/><Relationship Id="rId4" Type="http://schemas.openxmlformats.org/officeDocument/2006/relationships/slideLayout" Target="../slideLayouts/slideLayout24.xml"/><Relationship Id="rId9" Type="http://schemas.openxmlformats.org/officeDocument/2006/relationships/theme" Target="../theme/theme3.xml"/><Relationship Id="rId14" Type="http://schemas.openxmlformats.org/officeDocument/2006/relationships/image" Target="../media/image16.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image" Target="../media/image14.png"/><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image" Target="../media/image13.jpeg"/><Relationship Id="rId2" Type="http://schemas.openxmlformats.org/officeDocument/2006/relationships/slideLayout" Target="../slideLayouts/slideLayout326.xml"/><Relationship Id="rId16" Type="http://schemas.openxmlformats.org/officeDocument/2006/relationships/image" Target="../media/image6.jpeg"/><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image" Target="../media/image1.jpeg"/><Relationship Id="rId5" Type="http://schemas.openxmlformats.org/officeDocument/2006/relationships/slideLayout" Target="../slideLayouts/slideLayout329.xml"/><Relationship Id="rId15" Type="http://schemas.openxmlformats.org/officeDocument/2006/relationships/image" Target="../media/image16.jpeg"/><Relationship Id="rId10" Type="http://schemas.openxmlformats.org/officeDocument/2006/relationships/image" Target="../media/image27.jpeg"/><Relationship Id="rId4" Type="http://schemas.openxmlformats.org/officeDocument/2006/relationships/slideLayout" Target="../slideLayouts/slideLayout328.xml"/><Relationship Id="rId9" Type="http://schemas.openxmlformats.org/officeDocument/2006/relationships/theme" Target="../theme/theme30.xml"/><Relationship Id="rId14" Type="http://schemas.openxmlformats.org/officeDocument/2006/relationships/image" Target="../media/image15.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image" Target="../media/image14.png"/><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image" Target="../media/image13.jpeg"/><Relationship Id="rId2" Type="http://schemas.openxmlformats.org/officeDocument/2006/relationships/slideLayout" Target="../slideLayouts/slideLayout334.xml"/><Relationship Id="rId16" Type="http://schemas.openxmlformats.org/officeDocument/2006/relationships/image" Target="../media/image6.jpeg"/><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image" Target="../media/image1.jpeg"/><Relationship Id="rId5" Type="http://schemas.openxmlformats.org/officeDocument/2006/relationships/slideLayout" Target="../slideLayouts/slideLayout337.xml"/><Relationship Id="rId15" Type="http://schemas.openxmlformats.org/officeDocument/2006/relationships/image" Target="../media/image16.jpeg"/><Relationship Id="rId10" Type="http://schemas.openxmlformats.org/officeDocument/2006/relationships/image" Target="../media/image27.jpeg"/><Relationship Id="rId4" Type="http://schemas.openxmlformats.org/officeDocument/2006/relationships/slideLayout" Target="../slideLayouts/slideLayout336.xml"/><Relationship Id="rId9" Type="http://schemas.openxmlformats.org/officeDocument/2006/relationships/theme" Target="../theme/theme31.xml"/><Relationship Id="rId14" Type="http://schemas.openxmlformats.org/officeDocument/2006/relationships/image" Target="../media/image15.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8.xml"/><Relationship Id="rId13" Type="http://schemas.openxmlformats.org/officeDocument/2006/relationships/image" Target="../media/image14.png"/><Relationship Id="rId3" Type="http://schemas.openxmlformats.org/officeDocument/2006/relationships/slideLayout" Target="../slideLayouts/slideLayout343.xml"/><Relationship Id="rId7" Type="http://schemas.openxmlformats.org/officeDocument/2006/relationships/slideLayout" Target="../slideLayouts/slideLayout347.xml"/><Relationship Id="rId12" Type="http://schemas.openxmlformats.org/officeDocument/2006/relationships/image" Target="../media/image13.jpeg"/><Relationship Id="rId2" Type="http://schemas.openxmlformats.org/officeDocument/2006/relationships/slideLayout" Target="../slideLayouts/slideLayout342.xml"/><Relationship Id="rId16" Type="http://schemas.openxmlformats.org/officeDocument/2006/relationships/image" Target="../media/image6.jpeg"/><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image" Target="../media/image1.jpeg"/><Relationship Id="rId5" Type="http://schemas.openxmlformats.org/officeDocument/2006/relationships/slideLayout" Target="../slideLayouts/slideLayout345.xml"/><Relationship Id="rId15" Type="http://schemas.openxmlformats.org/officeDocument/2006/relationships/image" Target="../media/image16.jpeg"/><Relationship Id="rId10" Type="http://schemas.openxmlformats.org/officeDocument/2006/relationships/image" Target="../media/image27.jpeg"/><Relationship Id="rId4" Type="http://schemas.openxmlformats.org/officeDocument/2006/relationships/slideLayout" Target="../slideLayouts/slideLayout344.xml"/><Relationship Id="rId9" Type="http://schemas.openxmlformats.org/officeDocument/2006/relationships/theme" Target="../theme/theme32.xml"/><Relationship Id="rId14" Type="http://schemas.openxmlformats.org/officeDocument/2006/relationships/image" Target="../media/image15.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image" Target="../media/image14.png"/><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image" Target="../media/image13.jpeg"/><Relationship Id="rId2" Type="http://schemas.openxmlformats.org/officeDocument/2006/relationships/slideLayout" Target="../slideLayouts/slideLayout350.xml"/><Relationship Id="rId16" Type="http://schemas.openxmlformats.org/officeDocument/2006/relationships/image" Target="../media/image6.jpeg"/><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image" Target="../media/image1.jpeg"/><Relationship Id="rId5" Type="http://schemas.openxmlformats.org/officeDocument/2006/relationships/slideLayout" Target="../slideLayouts/slideLayout353.xml"/><Relationship Id="rId15" Type="http://schemas.openxmlformats.org/officeDocument/2006/relationships/image" Target="../media/image16.jpeg"/><Relationship Id="rId10" Type="http://schemas.openxmlformats.org/officeDocument/2006/relationships/image" Target="../media/image27.jpeg"/><Relationship Id="rId4" Type="http://schemas.openxmlformats.org/officeDocument/2006/relationships/slideLayout" Target="../slideLayouts/slideLayout352.xml"/><Relationship Id="rId9" Type="http://schemas.openxmlformats.org/officeDocument/2006/relationships/theme" Target="../theme/theme33.xml"/><Relationship Id="rId14" Type="http://schemas.openxmlformats.org/officeDocument/2006/relationships/image" Target="../media/image15.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4.xml"/><Relationship Id="rId13" Type="http://schemas.openxmlformats.org/officeDocument/2006/relationships/image" Target="../media/image14.png"/><Relationship Id="rId3" Type="http://schemas.openxmlformats.org/officeDocument/2006/relationships/slideLayout" Target="../slideLayouts/slideLayout359.xml"/><Relationship Id="rId7" Type="http://schemas.openxmlformats.org/officeDocument/2006/relationships/slideLayout" Target="../slideLayouts/slideLayout363.xml"/><Relationship Id="rId12" Type="http://schemas.openxmlformats.org/officeDocument/2006/relationships/image" Target="../media/image13.jpeg"/><Relationship Id="rId2" Type="http://schemas.openxmlformats.org/officeDocument/2006/relationships/slideLayout" Target="../slideLayouts/slideLayout358.xml"/><Relationship Id="rId16" Type="http://schemas.openxmlformats.org/officeDocument/2006/relationships/image" Target="../media/image6.jpeg"/><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image" Target="../media/image1.jpeg"/><Relationship Id="rId5" Type="http://schemas.openxmlformats.org/officeDocument/2006/relationships/slideLayout" Target="../slideLayouts/slideLayout361.xml"/><Relationship Id="rId15" Type="http://schemas.openxmlformats.org/officeDocument/2006/relationships/image" Target="../media/image16.jpeg"/><Relationship Id="rId10" Type="http://schemas.openxmlformats.org/officeDocument/2006/relationships/image" Target="../media/image27.jpeg"/><Relationship Id="rId4" Type="http://schemas.openxmlformats.org/officeDocument/2006/relationships/slideLayout" Target="../slideLayouts/slideLayout360.xml"/><Relationship Id="rId9" Type="http://schemas.openxmlformats.org/officeDocument/2006/relationships/theme" Target="../theme/theme34.xml"/><Relationship Id="rId14" Type="http://schemas.openxmlformats.org/officeDocument/2006/relationships/image" Target="../media/image15.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2.xml"/><Relationship Id="rId13" Type="http://schemas.openxmlformats.org/officeDocument/2006/relationships/theme" Target="../theme/theme35.xml"/><Relationship Id="rId18" Type="http://schemas.openxmlformats.org/officeDocument/2006/relationships/image" Target="../media/image4.jpeg"/><Relationship Id="rId3" Type="http://schemas.openxmlformats.org/officeDocument/2006/relationships/slideLayout" Target="../slideLayouts/slideLayout367.xml"/><Relationship Id="rId7" Type="http://schemas.openxmlformats.org/officeDocument/2006/relationships/slideLayout" Target="../slideLayouts/slideLayout371.xml"/><Relationship Id="rId12" Type="http://schemas.openxmlformats.org/officeDocument/2006/relationships/slideLayout" Target="../slideLayouts/slideLayout376.xml"/><Relationship Id="rId17" Type="http://schemas.openxmlformats.org/officeDocument/2006/relationships/image" Target="../media/image3.png"/><Relationship Id="rId2" Type="http://schemas.openxmlformats.org/officeDocument/2006/relationships/slideLayout" Target="../slideLayouts/slideLayout366.xml"/><Relationship Id="rId16" Type="http://schemas.openxmlformats.org/officeDocument/2006/relationships/image" Target="../media/image2.jpeg"/><Relationship Id="rId20" Type="http://schemas.openxmlformats.org/officeDocument/2006/relationships/image" Target="../media/image6.jpeg"/><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5" Type="http://schemas.openxmlformats.org/officeDocument/2006/relationships/slideLayout" Target="../slideLayouts/slideLayout369.xml"/><Relationship Id="rId15" Type="http://schemas.openxmlformats.org/officeDocument/2006/relationships/image" Target="../media/image1.jpeg"/><Relationship Id="rId10" Type="http://schemas.openxmlformats.org/officeDocument/2006/relationships/slideLayout" Target="../slideLayouts/slideLayout374.xml"/><Relationship Id="rId19" Type="http://schemas.openxmlformats.org/officeDocument/2006/relationships/image" Target="../media/image5.jpeg"/><Relationship Id="rId4" Type="http://schemas.openxmlformats.org/officeDocument/2006/relationships/slideLayout" Target="../slideLayouts/slideLayout368.xml"/><Relationship Id="rId9" Type="http://schemas.openxmlformats.org/officeDocument/2006/relationships/slideLayout" Target="../slideLayouts/slideLayout373.xml"/><Relationship Id="rId14" Type="http://schemas.openxmlformats.org/officeDocument/2006/relationships/image" Target="../media/image2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5.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4.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3.jpeg"/><Relationship Id="rId5" Type="http://schemas.openxmlformats.org/officeDocument/2006/relationships/slideLayout" Target="../slideLayouts/slideLayout33.xml"/><Relationship Id="rId15" Type="http://schemas.openxmlformats.org/officeDocument/2006/relationships/image" Target="../media/image6.jpeg"/><Relationship Id="rId10" Type="http://schemas.openxmlformats.org/officeDocument/2006/relationships/image" Target="../media/image1.jpeg"/><Relationship Id="rId4" Type="http://schemas.openxmlformats.org/officeDocument/2006/relationships/slideLayout" Target="../slideLayouts/slideLayout32.xml"/><Relationship Id="rId9" Type="http://schemas.openxmlformats.org/officeDocument/2006/relationships/theme" Target="../theme/theme4.xml"/><Relationship Id="rId14" Type="http://schemas.openxmlformats.org/officeDocument/2006/relationships/image" Target="../media/image1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18" Type="http://schemas.openxmlformats.org/officeDocument/2006/relationships/image" Target="../media/image5.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jpeg"/><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19" Type="http://schemas.openxmlformats.org/officeDocument/2006/relationships/image" Target="../media/image6.jpe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6.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5.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4.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6.jpe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5.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4.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8.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6.jpe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5.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24.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6.jpe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5.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2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3"/>
          <p:cNvSpPr>
            <a:spLocks noGrp="1" noChangeArrowheads="1"/>
          </p:cNvSpPr>
          <p:nvPr>
            <p:ph type="title"/>
          </p:nvPr>
        </p:nvSpPr>
        <p:spPr bwMode="auto">
          <a:xfrm>
            <a:off x="1173163" y="11588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24"/>
          <p:cNvSpPr>
            <a:spLocks noGrp="1" noChangeArrowheads="1"/>
          </p:cNvSpPr>
          <p:nvPr>
            <p:ph type="body" idx="1"/>
          </p:nvPr>
        </p:nvSpPr>
        <p:spPr bwMode="auto">
          <a:xfrm>
            <a:off x="1173163" y="156686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4125" name="Line 29"/>
          <p:cNvSpPr>
            <a:spLocks noChangeShapeType="1"/>
          </p:cNvSpPr>
          <p:nvPr userDrawn="1"/>
        </p:nvSpPr>
        <p:spPr bwMode="auto">
          <a:xfrm>
            <a:off x="1143000" y="6400800"/>
            <a:ext cx="7772400" cy="0"/>
          </a:xfrm>
          <a:prstGeom prst="line">
            <a:avLst/>
          </a:prstGeom>
          <a:noFill/>
          <a:ln w="9525">
            <a:solidFill>
              <a:srgbClr val="969696"/>
            </a:solidFill>
            <a:round/>
            <a:headEnd/>
            <a:tailEnd/>
          </a:ln>
          <a:effectLst/>
        </p:spPr>
        <p:txBody>
          <a:bodyPr wrap="none"/>
          <a:lstStyle/>
          <a:p>
            <a:pPr>
              <a:defRPr/>
            </a:pPr>
            <a:endParaRPr lang="en-US"/>
          </a:p>
        </p:txBody>
      </p:sp>
      <p:grpSp>
        <p:nvGrpSpPr>
          <p:cNvPr id="1030" name="Group 17"/>
          <p:cNvGrpSpPr>
            <a:grpSpLocks/>
          </p:cNvGrpSpPr>
          <p:nvPr userDrawn="1"/>
        </p:nvGrpSpPr>
        <p:grpSpPr bwMode="auto">
          <a:xfrm>
            <a:off x="0" y="0"/>
            <a:ext cx="9150350" cy="6858000"/>
            <a:chOff x="0" y="0"/>
            <a:chExt cx="9150350" cy="6858000"/>
          </a:xfrm>
          <a:solidFill>
            <a:schemeClr val="tx1"/>
          </a:solidFill>
        </p:grpSpPr>
        <p:sp>
          <p:nvSpPr>
            <p:cNvPr id="4129" name="Rectangle 33"/>
            <p:cNvSpPr>
              <a:spLocks noChangeArrowheads="1"/>
            </p:cNvSpPr>
            <p:nvPr/>
          </p:nvSpPr>
          <p:spPr bwMode="auto">
            <a:xfrm>
              <a:off x="0" y="0"/>
              <a:ext cx="1003300" cy="6858000"/>
            </a:xfrm>
            <a:prstGeom prst="rect">
              <a:avLst/>
            </a:prstGeom>
            <a:grpFill/>
            <a:ln w="9525">
              <a:solidFill>
                <a:schemeClr val="tx1"/>
              </a:solidFill>
              <a:miter lim="800000"/>
              <a:headEnd/>
              <a:tailEnd/>
            </a:ln>
            <a:effectLst/>
          </p:spPr>
          <p:txBody>
            <a:bodyPr wrap="none" anchor="ctr"/>
            <a:lstStyle/>
            <a:p>
              <a:pPr>
                <a:defRPr/>
              </a:pPr>
              <a:endParaRPr lang="en-US"/>
            </a:p>
          </p:txBody>
        </p:sp>
        <p:sp>
          <p:nvSpPr>
            <p:cNvPr id="4127" name="Rectangle 31"/>
            <p:cNvSpPr>
              <a:spLocks noChangeArrowheads="1"/>
            </p:cNvSpPr>
            <p:nvPr/>
          </p:nvSpPr>
          <p:spPr bwMode="auto">
            <a:xfrm>
              <a:off x="0" y="1263650"/>
              <a:ext cx="9150350" cy="120650"/>
            </a:xfrm>
            <a:prstGeom prst="rect">
              <a:avLst/>
            </a:prstGeom>
            <a:grpFill/>
            <a:ln w="9525">
              <a:solidFill>
                <a:schemeClr val="tx1"/>
              </a:solidFill>
              <a:miter lim="800000"/>
              <a:headEnd/>
              <a:tailEnd/>
            </a:ln>
            <a:effectLst/>
          </p:spPr>
          <p:txBody>
            <a:bodyPr wrap="none" anchor="ctr"/>
            <a:lstStyle/>
            <a:p>
              <a:pPr>
                <a:defRPr/>
              </a:pPr>
              <a:endParaRPr lang="en-US"/>
            </a:p>
          </p:txBody>
        </p:sp>
        <p:pic>
          <p:nvPicPr>
            <p:cNvPr id="1034" name="Picture 37" descr="silo-11"/>
            <p:cNvPicPr>
              <a:picLocks noChangeAspect="1" noChangeArrowheads="1"/>
            </p:cNvPicPr>
            <p:nvPr/>
          </p:nvPicPr>
          <p:blipFill>
            <a:blip r:embed="rId14" cstate="print"/>
            <a:srcRect l="13718" r="17148"/>
            <a:stretch>
              <a:fillRect/>
            </a:stretch>
          </p:blipFill>
          <p:spPr bwMode="auto">
            <a:xfrm>
              <a:off x="52696" y="5524500"/>
              <a:ext cx="928688" cy="1304925"/>
            </a:xfrm>
            <a:prstGeom prst="rect">
              <a:avLst/>
            </a:prstGeom>
            <a:grpFill/>
            <a:ln w="9525">
              <a:noFill/>
              <a:miter lim="800000"/>
              <a:headEnd/>
              <a:tailEnd/>
            </a:ln>
          </p:spPr>
        </p:pic>
        <p:pic>
          <p:nvPicPr>
            <p:cNvPr id="1035" name="Picture 38" descr="IMG_4603 L"/>
            <p:cNvPicPr>
              <a:picLocks noChangeAspect="1" noChangeArrowheads="1"/>
            </p:cNvPicPr>
            <p:nvPr/>
          </p:nvPicPr>
          <p:blipFill>
            <a:blip r:embed="rId15" cstate="print"/>
            <a:srcRect/>
            <a:stretch>
              <a:fillRect/>
            </a:stretch>
          </p:blipFill>
          <p:spPr bwMode="auto">
            <a:xfrm>
              <a:off x="39048" y="38100"/>
              <a:ext cx="928688" cy="917575"/>
            </a:xfrm>
            <a:prstGeom prst="rect">
              <a:avLst/>
            </a:prstGeom>
            <a:grpFill/>
            <a:ln w="9525">
              <a:noFill/>
              <a:miter lim="800000"/>
              <a:headEnd/>
              <a:tailEnd/>
            </a:ln>
          </p:spPr>
        </p:pic>
        <p:pic>
          <p:nvPicPr>
            <p:cNvPr id="1036" name="Picture 19"/>
            <p:cNvPicPr>
              <a:picLocks noChangeAspect="1" noChangeArrowheads="1"/>
            </p:cNvPicPr>
            <p:nvPr/>
          </p:nvPicPr>
          <p:blipFill>
            <a:blip r:embed="rId16" cstate="print"/>
            <a:srcRect/>
            <a:stretch>
              <a:fillRect/>
            </a:stretch>
          </p:blipFill>
          <p:spPr bwMode="auto">
            <a:xfrm>
              <a:off x="31750" y="1700213"/>
              <a:ext cx="950913" cy="1892300"/>
            </a:xfrm>
            <a:prstGeom prst="rect">
              <a:avLst/>
            </a:prstGeom>
            <a:grpFill/>
            <a:ln w="9525">
              <a:noFill/>
              <a:miter lim="800000"/>
              <a:headEnd/>
              <a:tailEnd/>
            </a:ln>
          </p:spPr>
        </p:pic>
        <p:pic>
          <p:nvPicPr>
            <p:cNvPr id="1037" name="Picture 39" descr="P1010098"/>
            <p:cNvPicPr>
              <a:picLocks noChangeAspect="1" noChangeArrowheads="1"/>
            </p:cNvPicPr>
            <p:nvPr/>
          </p:nvPicPr>
          <p:blipFill>
            <a:blip r:embed="rId17" cstate="print"/>
            <a:srcRect/>
            <a:stretch>
              <a:fillRect/>
            </a:stretch>
          </p:blipFill>
          <p:spPr bwMode="auto">
            <a:xfrm>
              <a:off x="39048" y="4508500"/>
              <a:ext cx="928688" cy="952500"/>
            </a:xfrm>
            <a:prstGeom prst="rect">
              <a:avLst/>
            </a:prstGeom>
            <a:grpFill/>
            <a:ln w="9525">
              <a:noFill/>
              <a:miter lim="800000"/>
              <a:headEnd/>
              <a:tailEnd/>
            </a:ln>
          </p:spPr>
        </p:pic>
        <p:pic>
          <p:nvPicPr>
            <p:cNvPr id="1038" name="Picture 2" descr="C:\Documents and Settings\rubi\Desktop\Screen Hunter\ScreenHunter_03 Aug. 30 15.01.jpg"/>
            <p:cNvPicPr>
              <a:picLocks noChangeAspect="1" noChangeArrowheads="1"/>
            </p:cNvPicPr>
            <p:nvPr/>
          </p:nvPicPr>
          <p:blipFill>
            <a:blip r:embed="rId18" cstate="print"/>
            <a:srcRect/>
            <a:stretch>
              <a:fillRect/>
            </a:stretch>
          </p:blipFill>
          <p:spPr bwMode="auto">
            <a:xfrm>
              <a:off x="85725" y="3776663"/>
              <a:ext cx="809625" cy="569912"/>
            </a:xfrm>
            <a:prstGeom prst="rect">
              <a:avLst/>
            </a:prstGeom>
            <a:grpFill/>
            <a:ln w="9525">
              <a:noFill/>
              <a:miter lim="800000"/>
              <a:headEnd/>
              <a:tailEnd/>
            </a:ln>
          </p:spPr>
        </p:pic>
      </p:grpSp>
      <p:sp>
        <p:nvSpPr>
          <p:cNvPr id="15" name="Rectangle 30"/>
          <p:cNvSpPr>
            <a:spLocks noChangeArrowheads="1"/>
          </p:cNvSpPr>
          <p:nvPr userDrawn="1"/>
        </p:nvSpPr>
        <p:spPr bwMode="auto">
          <a:xfrm>
            <a:off x="1113872" y="6459989"/>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pic>
        <p:nvPicPr>
          <p:cNvPr id="16" name="Picture 15" descr="GTS LOGO FIN on WHITE 300 DPI"/>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3322" y="1100820"/>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6" r:id="rId1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0070C0"/>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314" name="Group 17"/>
          <p:cNvGrpSpPr>
            <a:grpSpLocks/>
          </p:cNvGrpSpPr>
          <p:nvPr/>
        </p:nvGrpSpPr>
        <p:grpSpPr bwMode="auto">
          <a:xfrm>
            <a:off x="0" y="0"/>
            <a:ext cx="9150350" cy="6858000"/>
            <a:chOff x="0" y="0"/>
            <a:chExt cx="9150350" cy="6858000"/>
          </a:xfrm>
        </p:grpSpPr>
        <p:sp>
          <p:nvSpPr>
            <p:cNvPr id="13319" name="Rectangle 33"/>
            <p:cNvSpPr>
              <a:spLocks noChangeArrowheads="1"/>
            </p:cNvSpPr>
            <p:nvPr/>
          </p:nvSpPr>
          <p:spPr bwMode="auto">
            <a:xfrm>
              <a:off x="0" y="0"/>
              <a:ext cx="1003300" cy="6858000"/>
            </a:xfrm>
            <a:prstGeom prst="rect">
              <a:avLst/>
            </a:prstGeom>
            <a:solidFill>
              <a:schemeClr val="tx1"/>
            </a:solidFill>
            <a:ln w="9525">
              <a:solidFill>
                <a:schemeClr val="tx1"/>
              </a:solidFill>
              <a:miter lim="800000"/>
              <a:headEnd/>
              <a:tailEnd/>
            </a:ln>
          </p:spPr>
          <p:txBody>
            <a:bodyPr wrap="none" anchor="ctr"/>
            <a:lstStyle/>
            <a:p>
              <a:endParaRPr lang="he-IL" smtClean="0">
                <a:solidFill>
                  <a:srgbClr val="000000"/>
                </a:solidFill>
              </a:endParaRPr>
            </a:p>
          </p:txBody>
        </p:sp>
        <p:sp>
          <p:nvSpPr>
            <p:cNvPr id="13320" name="Rectangle 31"/>
            <p:cNvSpPr>
              <a:spLocks noChangeArrowheads="1"/>
            </p:cNvSpPr>
            <p:nvPr/>
          </p:nvSpPr>
          <p:spPr bwMode="auto">
            <a:xfrm>
              <a:off x="0" y="1263650"/>
              <a:ext cx="9150350" cy="120650"/>
            </a:xfrm>
            <a:prstGeom prst="rect">
              <a:avLst/>
            </a:prstGeom>
            <a:solidFill>
              <a:schemeClr val="tx1"/>
            </a:solidFill>
            <a:ln w="9525">
              <a:solidFill>
                <a:srgbClr val="000000"/>
              </a:solidFill>
              <a:miter lim="800000"/>
              <a:headEnd/>
              <a:tailEnd/>
            </a:ln>
            <a:extLst/>
          </p:spPr>
          <p:txBody>
            <a:bodyPr wrap="none" anchor="ctr"/>
            <a:lstStyle/>
            <a:p>
              <a:endParaRPr lang="he-IL" smtClean="0">
                <a:solidFill>
                  <a:srgbClr val="000000"/>
                </a:solidFill>
              </a:endParaRPr>
            </a:p>
          </p:txBody>
        </p:sp>
        <p:pic>
          <p:nvPicPr>
            <p:cNvPr id="13321" name="Picture 34" descr="logo x bus pla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925" y="1017588"/>
              <a:ext cx="6572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7" descr="silo-11"/>
            <p:cNvPicPr>
              <a:picLocks noChangeAspect="1" noChangeArrowheads="1"/>
            </p:cNvPicPr>
            <p:nvPr/>
          </p:nvPicPr>
          <p:blipFill>
            <a:blip r:embed="rId15"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38" descr="IMG_4603 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39" descr="P101009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 descr="C:\Documents and Settings\rubi\Desktop\Screen Hunter\ScreenHunter_03 Aug. 30 15.0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5"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3316"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3317" name="Line 29"/>
          <p:cNvSpPr>
            <a:spLocks noChangeShapeType="1"/>
          </p:cNvSpPr>
          <p:nvPr/>
        </p:nvSpPr>
        <p:spPr bwMode="auto">
          <a:xfrm>
            <a:off x="1184910" y="5947728"/>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15" name="Rectangle 14"/>
          <p:cNvSpPr/>
          <p:nvPr userDrawn="1"/>
        </p:nvSpPr>
        <p:spPr>
          <a:xfrm>
            <a:off x="13208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GTS LOGO FIN on WHITE 300 DPI"/>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444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0"/>
          <p:cNvSpPr>
            <a:spLocks noChangeArrowheads="1"/>
          </p:cNvSpPr>
          <p:nvPr userDrawn="1"/>
        </p:nvSpPr>
        <p:spPr bwMode="auto">
          <a:xfrm>
            <a:off x="1244600" y="6038849"/>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2057670247"/>
      </p:ext>
    </p:extLst>
  </p:cSld>
  <p:clrMap bg1="lt1" tx1="dk1" bg2="lt2" tx2="dk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 id="2147484601" r:id="rId12"/>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n-lt"/>
          <a:ea typeface="+mj-ea"/>
          <a:cs typeface="+mj-cs"/>
        </a:defRPr>
      </a:lvl1pPr>
      <a:lvl2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5pPr>
      <a:lvl6pPr marL="4572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b="1">
          <a:solidFill>
            <a:srgbClr val="979A90"/>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b="1">
          <a:solidFill>
            <a:srgbClr val="979A90"/>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b="1">
          <a:solidFill>
            <a:srgbClr val="979A90"/>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b="1">
          <a:solidFill>
            <a:srgbClr val="979A90"/>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b="1">
          <a:solidFill>
            <a:srgbClr val="979A90"/>
          </a:solidFill>
          <a:latin typeface="+mn-lt"/>
          <a:cs typeface="+mn-cs"/>
        </a:defRPr>
      </a:lvl5pPr>
      <a:lvl6pPr marL="25146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68375" y="1255713"/>
            <a:ext cx="81756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Placeholder 1"/>
          <p:cNvSpPr>
            <a:spLocks noGrp="1"/>
          </p:cNvSpPr>
          <p:nvPr>
            <p:ph type="title"/>
          </p:nvPr>
        </p:nvSpPr>
        <p:spPr bwMode="auto">
          <a:xfrm>
            <a:off x="102235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4340" name="Text Placeholder 2"/>
          <p:cNvSpPr>
            <a:spLocks noGrp="1"/>
          </p:cNvSpPr>
          <p:nvPr>
            <p:ph type="body" idx="1"/>
          </p:nvPr>
        </p:nvSpPr>
        <p:spPr bwMode="auto">
          <a:xfrm>
            <a:off x="1028700" y="1600200"/>
            <a:ext cx="7720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434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9144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6193"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0"/>
          <p:cNvSpPr>
            <a:spLocks noChangeArrowheads="1"/>
          </p:cNvSpPr>
          <p:nvPr userDrawn="1"/>
        </p:nvSpPr>
        <p:spPr bwMode="auto">
          <a:xfrm>
            <a:off x="1073232" y="6297429"/>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2294523838"/>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rgbClr val="0070C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CB83F"/>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CB83F"/>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CB83F"/>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68375" y="1255713"/>
            <a:ext cx="81756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Placeholder 1"/>
          <p:cNvSpPr>
            <a:spLocks noGrp="1"/>
          </p:cNvSpPr>
          <p:nvPr>
            <p:ph type="title"/>
          </p:nvPr>
        </p:nvSpPr>
        <p:spPr bwMode="auto">
          <a:xfrm>
            <a:off x="1022350" y="15271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5364" name="Text Placeholder 2"/>
          <p:cNvSpPr>
            <a:spLocks noGrp="1"/>
          </p:cNvSpPr>
          <p:nvPr>
            <p:ph type="body" idx="1"/>
          </p:nvPr>
        </p:nvSpPr>
        <p:spPr bwMode="auto">
          <a:xfrm>
            <a:off x="1028700" y="1600200"/>
            <a:ext cx="7720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536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9144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6193"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0"/>
          <p:cNvSpPr>
            <a:spLocks noChangeArrowheads="1"/>
          </p:cNvSpPr>
          <p:nvPr userDrawn="1"/>
        </p:nvSpPr>
        <p:spPr bwMode="auto">
          <a:xfrm>
            <a:off x="1063072" y="6291396"/>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1851327996"/>
      </p:ext>
    </p:extLst>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 id="2147484627" r:id="rId1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rgbClr val="0070C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CB83F"/>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CB83F"/>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CB83F"/>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68375" y="1255713"/>
            <a:ext cx="81756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Placeholder 1"/>
          <p:cNvSpPr>
            <a:spLocks noGrp="1"/>
          </p:cNvSpPr>
          <p:nvPr>
            <p:ph type="title"/>
          </p:nvPr>
        </p:nvSpPr>
        <p:spPr bwMode="auto">
          <a:xfrm>
            <a:off x="1022350" y="16287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6388" name="Text Placeholder 2"/>
          <p:cNvSpPr>
            <a:spLocks noGrp="1"/>
          </p:cNvSpPr>
          <p:nvPr>
            <p:ph type="body" idx="1"/>
          </p:nvPr>
        </p:nvSpPr>
        <p:spPr bwMode="auto">
          <a:xfrm>
            <a:off x="1028700" y="1600200"/>
            <a:ext cx="7720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639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9144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6193"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0"/>
          <p:cNvSpPr>
            <a:spLocks noChangeArrowheads="1"/>
          </p:cNvSpPr>
          <p:nvPr userDrawn="1"/>
        </p:nvSpPr>
        <p:spPr bwMode="auto">
          <a:xfrm>
            <a:off x="1073232" y="6287269"/>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1888370610"/>
      </p:ext>
    </p:extLst>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 id="2147484640" r:id="rId1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rgbClr val="0070C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CB83F"/>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CB83F"/>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CB83F"/>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68375" y="1255713"/>
            <a:ext cx="81756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Placeholder 1"/>
          <p:cNvSpPr>
            <a:spLocks noGrp="1"/>
          </p:cNvSpPr>
          <p:nvPr>
            <p:ph type="title"/>
          </p:nvPr>
        </p:nvSpPr>
        <p:spPr bwMode="auto">
          <a:xfrm>
            <a:off x="968375" y="1127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7412" name="Text Placeholder 2"/>
          <p:cNvSpPr>
            <a:spLocks noGrp="1"/>
          </p:cNvSpPr>
          <p:nvPr>
            <p:ph type="body" idx="1"/>
          </p:nvPr>
        </p:nvSpPr>
        <p:spPr bwMode="auto">
          <a:xfrm>
            <a:off x="1028700" y="1600200"/>
            <a:ext cx="7720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741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9144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6193"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0"/>
          <p:cNvSpPr>
            <a:spLocks noChangeArrowheads="1"/>
          </p:cNvSpPr>
          <p:nvPr userDrawn="1"/>
        </p:nvSpPr>
        <p:spPr bwMode="auto">
          <a:xfrm>
            <a:off x="1073232" y="6226309"/>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4046673938"/>
      </p:ext>
    </p:extLst>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 id="2147484653" r:id="rId1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rgbClr val="0070C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CB83F"/>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CB83F"/>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CB83F"/>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8434" name="Group 17"/>
          <p:cNvGrpSpPr>
            <a:grpSpLocks/>
          </p:cNvGrpSpPr>
          <p:nvPr/>
        </p:nvGrpSpPr>
        <p:grpSpPr bwMode="auto">
          <a:xfrm>
            <a:off x="0" y="0"/>
            <a:ext cx="9150350" cy="6858000"/>
            <a:chOff x="0" y="0"/>
            <a:chExt cx="9150350" cy="6858000"/>
          </a:xfrm>
          <a:solidFill>
            <a:srgbClr val="0070C0"/>
          </a:solidFill>
        </p:grpSpPr>
        <p:sp>
          <p:nvSpPr>
            <p:cNvPr id="18441" name="Rectangle 33"/>
            <p:cNvSpPr>
              <a:spLocks noChangeArrowheads="1"/>
            </p:cNvSpPr>
            <p:nvPr/>
          </p:nvSpPr>
          <p:spPr bwMode="auto">
            <a:xfrm>
              <a:off x="0" y="0"/>
              <a:ext cx="1003300" cy="6858000"/>
            </a:xfrm>
            <a:prstGeom prst="rect">
              <a:avLst/>
            </a:prstGeom>
            <a:solidFill>
              <a:schemeClr val="tx1"/>
            </a:solidFill>
            <a:ln w="9525">
              <a:solidFill>
                <a:schemeClr val="tx1"/>
              </a:solidFill>
              <a:miter lim="800000"/>
              <a:headEnd/>
              <a:tailEnd/>
            </a:ln>
          </p:spPr>
          <p:txBody>
            <a:bodyPr wrap="none" anchor="ctr"/>
            <a:lstStyle/>
            <a:p>
              <a:endParaRPr lang="en-US" smtClean="0">
                <a:solidFill>
                  <a:srgbClr val="000000"/>
                </a:solidFill>
              </a:endParaRPr>
            </a:p>
          </p:txBody>
        </p:sp>
        <p:sp>
          <p:nvSpPr>
            <p:cNvPr id="18442" name="Rectangle 31"/>
            <p:cNvSpPr>
              <a:spLocks noChangeArrowheads="1"/>
            </p:cNvSpPr>
            <p:nvPr/>
          </p:nvSpPr>
          <p:spPr bwMode="auto">
            <a:xfrm>
              <a:off x="0" y="1263650"/>
              <a:ext cx="9150350" cy="120650"/>
            </a:xfrm>
            <a:prstGeom prst="rect">
              <a:avLst/>
            </a:prstGeom>
            <a:solidFill>
              <a:schemeClr val="tx1"/>
            </a:solidFill>
            <a:ln w="9525">
              <a:solidFill>
                <a:srgbClr val="000000"/>
              </a:solidFill>
              <a:miter lim="800000"/>
              <a:headEnd/>
              <a:tailEnd/>
            </a:ln>
            <a:extLst/>
          </p:spPr>
          <p:txBody>
            <a:bodyPr wrap="none" anchor="ctr"/>
            <a:lstStyle/>
            <a:p>
              <a:endParaRPr lang="en-US" smtClean="0">
                <a:solidFill>
                  <a:srgbClr val="000000"/>
                </a:solidFill>
              </a:endParaRPr>
            </a:p>
          </p:txBody>
        </p:sp>
        <p:pic>
          <p:nvPicPr>
            <p:cNvPr id="18443" name="Picture 34" descr="logo x bus pla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925" y="1017588"/>
              <a:ext cx="657225" cy="612775"/>
            </a:xfrm>
            <a:prstGeom prst="rect">
              <a:avLst/>
            </a:prstGeom>
            <a:grpFill/>
            <a:ln w="9525">
              <a:solidFill>
                <a:srgbClr val="000000"/>
              </a:solidFill>
              <a:miter lim="800000"/>
              <a:headEnd/>
              <a:tailEnd/>
            </a:ln>
            <a:extLst/>
          </p:spPr>
        </p:pic>
        <p:pic>
          <p:nvPicPr>
            <p:cNvPr id="18444" name="Picture 37" descr="silo-11"/>
            <p:cNvPicPr>
              <a:picLocks noChangeAspect="1" noChangeArrowheads="1"/>
            </p:cNvPicPr>
            <p:nvPr/>
          </p:nvPicPr>
          <p:blipFill>
            <a:blip r:embed="rId15"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w="9525">
              <a:solidFill>
                <a:srgbClr val="000000"/>
              </a:solidFill>
              <a:miter lim="800000"/>
              <a:headEnd/>
              <a:tailEnd/>
            </a:ln>
            <a:extLst/>
          </p:spPr>
        </p:pic>
        <p:pic>
          <p:nvPicPr>
            <p:cNvPr id="18445" name="Picture 38" descr="IMG_4603 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048" y="38100"/>
              <a:ext cx="928688" cy="917575"/>
            </a:xfrm>
            <a:prstGeom prst="rect">
              <a:avLst/>
            </a:prstGeom>
            <a:grpFill/>
            <a:ln w="9525">
              <a:solidFill>
                <a:srgbClr val="000000"/>
              </a:solidFill>
              <a:miter lim="800000"/>
              <a:headEnd/>
              <a:tailEnd/>
            </a:ln>
            <a:extLst/>
          </p:spPr>
        </p:pic>
        <p:pic>
          <p:nvPicPr>
            <p:cNvPr id="18446"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w="9525">
              <a:solidFill>
                <a:srgbClr val="000000"/>
              </a:solidFill>
              <a:miter lim="800000"/>
              <a:headEnd/>
              <a:tailEnd/>
            </a:ln>
            <a:extLst/>
          </p:spPr>
        </p:pic>
        <p:pic>
          <p:nvPicPr>
            <p:cNvPr id="18447" name="Picture 39" descr="P101009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048" y="4508500"/>
              <a:ext cx="928688" cy="952500"/>
            </a:xfrm>
            <a:prstGeom prst="rect">
              <a:avLst/>
            </a:prstGeom>
            <a:grpFill/>
            <a:ln w="9525">
              <a:solidFill>
                <a:srgbClr val="000000"/>
              </a:solidFill>
              <a:miter lim="800000"/>
              <a:headEnd/>
              <a:tailEnd/>
            </a:ln>
            <a:extLst/>
          </p:spPr>
        </p:pic>
        <p:pic>
          <p:nvPicPr>
            <p:cNvPr id="18448" name="Picture 2" descr="C:\Documents and Settings\rubi\Desktop\Screen Hunter\ScreenHunter_03 Aug. 30 15.0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w="9525">
              <a:solidFill>
                <a:srgbClr val="000000"/>
              </a:solidFill>
              <a:miter lim="800000"/>
              <a:headEnd/>
              <a:tailEnd/>
            </a:ln>
            <a:extLst/>
          </p:spPr>
        </p:pic>
      </p:grpSp>
      <p:sp>
        <p:nvSpPr>
          <p:cNvPr id="18435"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436"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437" name="Line 29"/>
          <p:cNvSpPr>
            <a:spLocks noChangeShapeType="1"/>
          </p:cNvSpPr>
          <p:nvPr/>
        </p:nvSpPr>
        <p:spPr bwMode="auto">
          <a:xfrm>
            <a:off x="1184910" y="5937568"/>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17" name="Rectangle 16"/>
          <p:cNvSpPr/>
          <p:nvPr userDrawn="1"/>
        </p:nvSpPr>
        <p:spPr>
          <a:xfrm>
            <a:off x="13208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TS LOGO FIN on WHITE 300 DPI"/>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444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0"/>
          <p:cNvSpPr>
            <a:spLocks noChangeArrowheads="1"/>
          </p:cNvSpPr>
          <p:nvPr userDrawn="1"/>
        </p:nvSpPr>
        <p:spPr bwMode="auto">
          <a:xfrm>
            <a:off x="1266272" y="6124709"/>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3850691266"/>
      </p:ext>
    </p:extLst>
  </p:cSld>
  <p:clrMap bg1="lt1" tx1="dk1" bg2="lt2" tx2="dk2" accent1="accent1" accent2="accent2" accent3="accent3" accent4="accent4" accent5="accent5" accent6="accent6" hlink="hlink" folHlink="folHlink"/>
  <p:sldLayoutIdLst>
    <p:sldLayoutId id="2147484655" r:id="rId1"/>
    <p:sldLayoutId id="2147484656" r:id="rId2"/>
    <p:sldLayoutId id="2147484657" r:id="rId3"/>
    <p:sldLayoutId id="2147484658" r:id="rId4"/>
    <p:sldLayoutId id="2147484659" r:id="rId5"/>
    <p:sldLayoutId id="2147484660" r:id="rId6"/>
    <p:sldLayoutId id="2147484661" r:id="rId7"/>
    <p:sldLayoutId id="2147484662" r:id="rId8"/>
    <p:sldLayoutId id="2147484663" r:id="rId9"/>
    <p:sldLayoutId id="2147484664" r:id="rId10"/>
    <p:sldLayoutId id="2147484665" r:id="rId11"/>
    <p:sldLayoutId id="2147484666" r:id="rId12"/>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n-lt"/>
          <a:ea typeface="+mj-ea"/>
          <a:cs typeface="+mj-cs"/>
        </a:defRPr>
      </a:lvl1pPr>
      <a:lvl2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5pPr>
      <a:lvl6pPr marL="4572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b="1">
          <a:solidFill>
            <a:srgbClr val="595959"/>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b="1">
          <a:solidFill>
            <a:srgbClr val="595959"/>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b="1">
          <a:solidFill>
            <a:srgbClr val="595959"/>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b="1">
          <a:solidFill>
            <a:srgbClr val="595959"/>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b="1">
          <a:solidFill>
            <a:srgbClr val="595959"/>
          </a:solidFill>
          <a:latin typeface="+mn-lt"/>
          <a:cs typeface="+mn-cs"/>
        </a:defRPr>
      </a:lvl5pPr>
      <a:lvl6pPr marL="25146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9458" name="Group 17"/>
          <p:cNvGrpSpPr>
            <a:grpSpLocks/>
          </p:cNvGrpSpPr>
          <p:nvPr/>
        </p:nvGrpSpPr>
        <p:grpSpPr bwMode="auto">
          <a:xfrm>
            <a:off x="0" y="0"/>
            <a:ext cx="9150350" cy="6858000"/>
            <a:chOff x="0" y="0"/>
            <a:chExt cx="9150350" cy="6858000"/>
          </a:xfrm>
          <a:solidFill>
            <a:schemeClr val="tx1"/>
          </a:solidFill>
        </p:grpSpPr>
        <p:sp>
          <p:nvSpPr>
            <p:cNvPr id="19465" name="Rectangle 33"/>
            <p:cNvSpPr>
              <a:spLocks noChangeArrowheads="1"/>
            </p:cNvSpPr>
            <p:nvPr/>
          </p:nvSpPr>
          <p:spPr bwMode="auto">
            <a:xfrm>
              <a:off x="0" y="0"/>
              <a:ext cx="1003300" cy="6858000"/>
            </a:xfrm>
            <a:prstGeom prst="rect">
              <a:avLst/>
            </a:prstGeom>
            <a:grpFill/>
            <a:ln w="9525">
              <a:solidFill>
                <a:schemeClr val="tx1"/>
              </a:solidFill>
              <a:miter lim="800000"/>
              <a:headEnd/>
              <a:tailEnd/>
            </a:ln>
          </p:spPr>
          <p:txBody>
            <a:bodyPr wrap="none" anchor="ctr"/>
            <a:lstStyle/>
            <a:p>
              <a:endParaRPr lang="en-US" smtClean="0">
                <a:solidFill>
                  <a:srgbClr val="000000"/>
                </a:solidFill>
              </a:endParaRPr>
            </a:p>
          </p:txBody>
        </p:sp>
        <p:sp>
          <p:nvSpPr>
            <p:cNvPr id="19466" name="Rectangle 31"/>
            <p:cNvSpPr>
              <a:spLocks noChangeArrowheads="1"/>
            </p:cNvSpPr>
            <p:nvPr/>
          </p:nvSpPr>
          <p:spPr bwMode="auto">
            <a:xfrm>
              <a:off x="0" y="1263650"/>
              <a:ext cx="91503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solidFill>
                  <a:srgbClr val="000000"/>
                </a:solidFill>
              </a:endParaRPr>
            </a:p>
          </p:txBody>
        </p:sp>
        <p:pic>
          <p:nvPicPr>
            <p:cNvPr id="19467" name="Picture 34" descr="logo x bus pla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925" y="1017588"/>
              <a:ext cx="657225"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68" name="Picture 37" descr="silo-11"/>
            <p:cNvPicPr>
              <a:picLocks noChangeAspect="1" noChangeArrowheads="1"/>
            </p:cNvPicPr>
            <p:nvPr/>
          </p:nvPicPr>
          <p:blipFill>
            <a:blip r:embed="rId15"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69" name="Picture 38" descr="IMG_4603 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048" y="38100"/>
              <a:ext cx="928688" cy="917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70"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71" name="Picture 39" descr="P101009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048" y="4508500"/>
              <a:ext cx="928688" cy="95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472" name="Picture 2" descr="C:\Documents and Settings\rubi\Desktop\Screen Hunter\ScreenHunter_03 Aug. 30 15.0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9459"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9460"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9461" name="Line 29"/>
          <p:cNvSpPr>
            <a:spLocks noChangeShapeType="1"/>
          </p:cNvSpPr>
          <p:nvPr/>
        </p:nvSpPr>
        <p:spPr bwMode="auto">
          <a:xfrm>
            <a:off x="1174750" y="6008688"/>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17" name="Rectangle 16"/>
          <p:cNvSpPr/>
          <p:nvPr userDrawn="1"/>
        </p:nvSpPr>
        <p:spPr>
          <a:xfrm>
            <a:off x="13208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TS LOGO FIN on WHITE 300 DPI"/>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444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0"/>
          <p:cNvSpPr>
            <a:spLocks noChangeArrowheads="1"/>
          </p:cNvSpPr>
          <p:nvPr userDrawn="1"/>
        </p:nvSpPr>
        <p:spPr bwMode="auto">
          <a:xfrm>
            <a:off x="1225632" y="6175509"/>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414024303"/>
      </p:ext>
    </p:extLst>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 id="2147484679" r:id="rId12"/>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n-lt"/>
          <a:ea typeface="+mj-ea"/>
          <a:cs typeface="+mj-cs"/>
        </a:defRPr>
      </a:lvl1pPr>
      <a:lvl2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5pPr>
      <a:lvl6pPr marL="4572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b="1">
          <a:solidFill>
            <a:srgbClr val="595959"/>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b="1">
          <a:solidFill>
            <a:srgbClr val="595959"/>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b="1">
          <a:solidFill>
            <a:srgbClr val="595959"/>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b="1">
          <a:solidFill>
            <a:srgbClr val="595959"/>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b="1">
          <a:solidFill>
            <a:srgbClr val="595959"/>
          </a:solidFill>
          <a:latin typeface="+mn-lt"/>
          <a:cs typeface="+mn-cs"/>
        </a:defRPr>
      </a:lvl5pPr>
      <a:lvl6pPr marL="25146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482" name="Group 17"/>
          <p:cNvGrpSpPr>
            <a:grpSpLocks/>
          </p:cNvGrpSpPr>
          <p:nvPr/>
        </p:nvGrpSpPr>
        <p:grpSpPr bwMode="auto">
          <a:xfrm>
            <a:off x="0" y="0"/>
            <a:ext cx="9150350" cy="6858000"/>
            <a:chOff x="0" y="0"/>
            <a:chExt cx="9150350" cy="6858000"/>
          </a:xfrm>
          <a:solidFill>
            <a:schemeClr val="tx1"/>
          </a:solidFill>
        </p:grpSpPr>
        <p:sp>
          <p:nvSpPr>
            <p:cNvPr id="20489" name="Rectangle 33"/>
            <p:cNvSpPr>
              <a:spLocks noChangeArrowheads="1"/>
            </p:cNvSpPr>
            <p:nvPr/>
          </p:nvSpPr>
          <p:spPr bwMode="auto">
            <a:xfrm>
              <a:off x="0" y="0"/>
              <a:ext cx="1003300" cy="6858000"/>
            </a:xfrm>
            <a:prstGeom prst="rect">
              <a:avLst/>
            </a:prstGeom>
            <a:grpFill/>
            <a:ln w="9525">
              <a:solidFill>
                <a:schemeClr val="tx1"/>
              </a:solidFill>
              <a:miter lim="800000"/>
              <a:headEnd/>
              <a:tailEnd/>
            </a:ln>
          </p:spPr>
          <p:txBody>
            <a:bodyPr wrap="none" anchor="ctr"/>
            <a:lstStyle/>
            <a:p>
              <a:endParaRPr lang="en-US" smtClean="0">
                <a:solidFill>
                  <a:srgbClr val="000000"/>
                </a:solidFill>
              </a:endParaRPr>
            </a:p>
          </p:txBody>
        </p:sp>
        <p:sp>
          <p:nvSpPr>
            <p:cNvPr id="20490" name="Rectangle 31"/>
            <p:cNvSpPr>
              <a:spLocks noChangeArrowheads="1"/>
            </p:cNvSpPr>
            <p:nvPr/>
          </p:nvSpPr>
          <p:spPr bwMode="auto">
            <a:xfrm>
              <a:off x="0" y="1263650"/>
              <a:ext cx="91503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solidFill>
                  <a:srgbClr val="000000"/>
                </a:solidFill>
              </a:endParaRPr>
            </a:p>
          </p:txBody>
        </p:sp>
        <p:pic>
          <p:nvPicPr>
            <p:cNvPr id="20491" name="Picture 34" descr="logo x bus pla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925" y="1017588"/>
              <a:ext cx="657225"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92" name="Picture 37" descr="silo-11"/>
            <p:cNvPicPr>
              <a:picLocks noChangeAspect="1" noChangeArrowheads="1"/>
            </p:cNvPicPr>
            <p:nvPr/>
          </p:nvPicPr>
          <p:blipFill>
            <a:blip r:embed="rId15"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93" name="Picture 38" descr="IMG_4603 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048" y="38100"/>
              <a:ext cx="928688" cy="917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94"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95" name="Picture 39" descr="P101009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048" y="4508500"/>
              <a:ext cx="928688" cy="95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96" name="Picture 2" descr="C:\Documents and Settings\rubi\Desktop\Screen Hunter\ScreenHunter_03 Aug. 30 15.0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0483"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20484"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0485" name="Line 29"/>
          <p:cNvSpPr>
            <a:spLocks noChangeShapeType="1"/>
          </p:cNvSpPr>
          <p:nvPr/>
        </p:nvSpPr>
        <p:spPr bwMode="auto">
          <a:xfrm>
            <a:off x="1184910" y="6029008"/>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17" name="Rectangle 16"/>
          <p:cNvSpPr/>
          <p:nvPr userDrawn="1"/>
        </p:nvSpPr>
        <p:spPr>
          <a:xfrm>
            <a:off x="13208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TS LOGO FIN on WHITE 300 DPI"/>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444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0"/>
          <p:cNvSpPr>
            <a:spLocks noChangeArrowheads="1"/>
          </p:cNvSpPr>
          <p:nvPr userDrawn="1"/>
        </p:nvSpPr>
        <p:spPr bwMode="auto">
          <a:xfrm>
            <a:off x="1266272" y="6266949"/>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1527921039"/>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n-lt"/>
          <a:ea typeface="+mj-ea"/>
          <a:cs typeface="+mj-cs"/>
        </a:defRPr>
      </a:lvl1pPr>
      <a:lvl2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5pPr>
      <a:lvl6pPr marL="4572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b="1">
          <a:solidFill>
            <a:srgbClr val="595959"/>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b="1">
          <a:solidFill>
            <a:srgbClr val="595959"/>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b="1">
          <a:solidFill>
            <a:srgbClr val="595959"/>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b="1">
          <a:solidFill>
            <a:srgbClr val="595959"/>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b="1">
          <a:solidFill>
            <a:srgbClr val="595959"/>
          </a:solidFill>
          <a:latin typeface="+mn-lt"/>
          <a:cs typeface="+mn-cs"/>
        </a:defRPr>
      </a:lvl5pPr>
      <a:lvl6pPr marL="25146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1506" name="Group 17"/>
          <p:cNvGrpSpPr>
            <a:grpSpLocks/>
          </p:cNvGrpSpPr>
          <p:nvPr/>
        </p:nvGrpSpPr>
        <p:grpSpPr bwMode="auto">
          <a:xfrm>
            <a:off x="0" y="0"/>
            <a:ext cx="9150350" cy="6858000"/>
            <a:chOff x="0" y="0"/>
            <a:chExt cx="9150350" cy="6858000"/>
          </a:xfrm>
          <a:solidFill>
            <a:schemeClr val="tx1"/>
          </a:solidFill>
        </p:grpSpPr>
        <p:sp>
          <p:nvSpPr>
            <p:cNvPr id="21513" name="Rectangle 33"/>
            <p:cNvSpPr>
              <a:spLocks noChangeArrowheads="1"/>
            </p:cNvSpPr>
            <p:nvPr/>
          </p:nvSpPr>
          <p:spPr bwMode="auto">
            <a:xfrm>
              <a:off x="0" y="0"/>
              <a:ext cx="1003300" cy="6858000"/>
            </a:xfrm>
            <a:prstGeom prst="rect">
              <a:avLst/>
            </a:prstGeom>
            <a:grpFill/>
            <a:ln w="9525">
              <a:solidFill>
                <a:schemeClr val="tx1"/>
              </a:solidFill>
              <a:miter lim="800000"/>
              <a:headEnd/>
              <a:tailEnd/>
            </a:ln>
          </p:spPr>
          <p:txBody>
            <a:bodyPr wrap="none" anchor="ctr"/>
            <a:lstStyle/>
            <a:p>
              <a:endParaRPr lang="en-US" smtClean="0">
                <a:solidFill>
                  <a:srgbClr val="000000"/>
                </a:solidFill>
              </a:endParaRPr>
            </a:p>
          </p:txBody>
        </p:sp>
        <p:sp>
          <p:nvSpPr>
            <p:cNvPr id="21514" name="Rectangle 31"/>
            <p:cNvSpPr>
              <a:spLocks noChangeArrowheads="1"/>
            </p:cNvSpPr>
            <p:nvPr/>
          </p:nvSpPr>
          <p:spPr bwMode="auto">
            <a:xfrm>
              <a:off x="0" y="1263650"/>
              <a:ext cx="91503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solidFill>
                  <a:srgbClr val="000000"/>
                </a:solidFill>
              </a:endParaRPr>
            </a:p>
          </p:txBody>
        </p:sp>
        <p:pic>
          <p:nvPicPr>
            <p:cNvPr id="21515" name="Picture 34" descr="logo x bus pla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925" y="1017588"/>
              <a:ext cx="657225"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516" name="Picture 37" descr="silo-11"/>
            <p:cNvPicPr>
              <a:picLocks noChangeAspect="1" noChangeArrowheads="1"/>
            </p:cNvPicPr>
            <p:nvPr/>
          </p:nvPicPr>
          <p:blipFill>
            <a:blip r:embed="rId15"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517" name="Picture 38" descr="IMG_4603 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048" y="38100"/>
              <a:ext cx="928688" cy="917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518"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519" name="Picture 39" descr="P101009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048" y="4508500"/>
              <a:ext cx="928688" cy="95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520" name="Picture 2" descr="C:\Documents and Settings\rubi\Desktop\Screen Hunter\ScreenHunter_03 Aug. 30 15.0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1507"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21508"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1509" name="Line 29"/>
          <p:cNvSpPr>
            <a:spLocks noChangeShapeType="1"/>
          </p:cNvSpPr>
          <p:nvPr/>
        </p:nvSpPr>
        <p:spPr bwMode="auto">
          <a:xfrm>
            <a:off x="1174750" y="6008688"/>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17" name="Rectangle 16"/>
          <p:cNvSpPr/>
          <p:nvPr userDrawn="1"/>
        </p:nvSpPr>
        <p:spPr>
          <a:xfrm>
            <a:off x="13208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TS LOGO FIN on WHITE 300 DPI"/>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444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0"/>
          <p:cNvSpPr>
            <a:spLocks noChangeArrowheads="1"/>
          </p:cNvSpPr>
          <p:nvPr userDrawn="1"/>
        </p:nvSpPr>
        <p:spPr bwMode="auto">
          <a:xfrm>
            <a:off x="1245952" y="6175509"/>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2842836913"/>
      </p:ext>
    </p:extLst>
  </p:cSld>
  <p:clrMap bg1="lt1" tx1="dk1" bg2="lt2" tx2="dk2" accent1="accent1" accent2="accent2" accent3="accent3" accent4="accent4" accent5="accent5" accent6="accent6" hlink="hlink" folHlink="folHlink"/>
  <p:sldLayoutIdLst>
    <p:sldLayoutId id="2147484694" r:id="rId1"/>
    <p:sldLayoutId id="2147484695" r:id="rId2"/>
    <p:sldLayoutId id="2147484696" r:id="rId3"/>
    <p:sldLayoutId id="2147484697" r:id="rId4"/>
    <p:sldLayoutId id="2147484698" r:id="rId5"/>
    <p:sldLayoutId id="2147484699" r:id="rId6"/>
    <p:sldLayoutId id="2147484700" r:id="rId7"/>
    <p:sldLayoutId id="2147484701" r:id="rId8"/>
    <p:sldLayoutId id="2147484702" r:id="rId9"/>
    <p:sldLayoutId id="2147484703" r:id="rId10"/>
    <p:sldLayoutId id="2147484704" r:id="rId11"/>
    <p:sldLayoutId id="2147484705" r:id="rId12"/>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n-lt"/>
          <a:ea typeface="+mj-ea"/>
          <a:cs typeface="+mj-cs"/>
        </a:defRPr>
      </a:lvl1pPr>
      <a:lvl2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5pPr>
      <a:lvl6pPr marL="4572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b="1">
          <a:solidFill>
            <a:srgbClr val="595959"/>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b="1">
          <a:solidFill>
            <a:srgbClr val="595959"/>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b="1">
          <a:solidFill>
            <a:srgbClr val="595959"/>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b="1">
          <a:solidFill>
            <a:srgbClr val="595959"/>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b="1">
          <a:solidFill>
            <a:srgbClr val="595959"/>
          </a:solidFill>
          <a:latin typeface="+mn-lt"/>
          <a:cs typeface="+mn-cs"/>
        </a:defRPr>
      </a:lvl5pPr>
      <a:lvl6pPr marL="25146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2530" name="Group 17"/>
          <p:cNvGrpSpPr>
            <a:grpSpLocks/>
          </p:cNvGrpSpPr>
          <p:nvPr/>
        </p:nvGrpSpPr>
        <p:grpSpPr bwMode="auto">
          <a:xfrm>
            <a:off x="0" y="0"/>
            <a:ext cx="9150350" cy="6858000"/>
            <a:chOff x="0" y="0"/>
            <a:chExt cx="9150350" cy="6858000"/>
          </a:xfrm>
          <a:solidFill>
            <a:schemeClr val="tx1"/>
          </a:solidFill>
        </p:grpSpPr>
        <p:sp>
          <p:nvSpPr>
            <p:cNvPr id="22537" name="Rectangle 33"/>
            <p:cNvSpPr>
              <a:spLocks noChangeArrowheads="1"/>
            </p:cNvSpPr>
            <p:nvPr/>
          </p:nvSpPr>
          <p:spPr bwMode="auto">
            <a:xfrm>
              <a:off x="0" y="0"/>
              <a:ext cx="1003300" cy="6858000"/>
            </a:xfrm>
            <a:prstGeom prst="rect">
              <a:avLst/>
            </a:prstGeom>
            <a:grpFill/>
            <a:ln w="9525">
              <a:solidFill>
                <a:schemeClr val="tx1"/>
              </a:solidFill>
              <a:miter lim="800000"/>
              <a:headEnd/>
              <a:tailEnd/>
            </a:ln>
          </p:spPr>
          <p:txBody>
            <a:bodyPr wrap="none" anchor="ctr"/>
            <a:lstStyle/>
            <a:p>
              <a:endParaRPr lang="en-US" smtClean="0">
                <a:solidFill>
                  <a:srgbClr val="000000"/>
                </a:solidFill>
              </a:endParaRPr>
            </a:p>
          </p:txBody>
        </p:sp>
        <p:sp>
          <p:nvSpPr>
            <p:cNvPr id="22538" name="Rectangle 31"/>
            <p:cNvSpPr>
              <a:spLocks noChangeArrowheads="1"/>
            </p:cNvSpPr>
            <p:nvPr/>
          </p:nvSpPr>
          <p:spPr bwMode="auto">
            <a:xfrm>
              <a:off x="0" y="1263650"/>
              <a:ext cx="91503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solidFill>
                  <a:srgbClr val="000000"/>
                </a:solidFill>
              </a:endParaRPr>
            </a:p>
          </p:txBody>
        </p:sp>
        <p:pic>
          <p:nvPicPr>
            <p:cNvPr id="22539" name="Picture 34" descr="logo x bus pla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925" y="1017588"/>
              <a:ext cx="657225"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40" name="Picture 37" descr="silo-11"/>
            <p:cNvPicPr>
              <a:picLocks noChangeAspect="1" noChangeArrowheads="1"/>
            </p:cNvPicPr>
            <p:nvPr/>
          </p:nvPicPr>
          <p:blipFill>
            <a:blip r:embed="rId15"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41" name="Picture 38" descr="IMG_4603 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048" y="38100"/>
              <a:ext cx="928688" cy="917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42"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43" name="Picture 39" descr="P101009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048" y="4508500"/>
              <a:ext cx="928688" cy="95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44" name="Picture 2" descr="C:\Documents and Settings\rubi\Desktop\Screen Hunter\ScreenHunter_03 Aug. 30 15.0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2531"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22532"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2533" name="Line 29"/>
          <p:cNvSpPr>
            <a:spLocks noChangeShapeType="1"/>
          </p:cNvSpPr>
          <p:nvPr/>
        </p:nvSpPr>
        <p:spPr bwMode="auto">
          <a:xfrm>
            <a:off x="1174750" y="5947728"/>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17" name="Rectangle 16"/>
          <p:cNvSpPr/>
          <p:nvPr userDrawn="1"/>
        </p:nvSpPr>
        <p:spPr>
          <a:xfrm>
            <a:off x="13208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TS LOGO FIN on WHITE 300 DPI"/>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444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0"/>
          <p:cNvSpPr>
            <a:spLocks noChangeArrowheads="1"/>
          </p:cNvSpPr>
          <p:nvPr userDrawn="1"/>
        </p:nvSpPr>
        <p:spPr bwMode="auto">
          <a:xfrm>
            <a:off x="1245952" y="6134869"/>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1524090131"/>
      </p:ext>
    </p:extLst>
  </p:cSld>
  <p:clrMap bg1="lt1" tx1="dk1" bg2="lt2" tx2="dk2" accent1="accent1" accent2="accent2" accent3="accent3" accent4="accent4" accent5="accent5" accent6="accent6" hlink="hlink" folHlink="folHlink"/>
  <p:sldLayoutIdLst>
    <p:sldLayoutId id="2147484707" r:id="rId1"/>
    <p:sldLayoutId id="2147484708" r:id="rId2"/>
    <p:sldLayoutId id="2147484709" r:id="rId3"/>
    <p:sldLayoutId id="2147484710" r:id="rId4"/>
    <p:sldLayoutId id="2147484711" r:id="rId5"/>
    <p:sldLayoutId id="2147484712" r:id="rId6"/>
    <p:sldLayoutId id="2147484713" r:id="rId7"/>
    <p:sldLayoutId id="2147484714" r:id="rId8"/>
    <p:sldLayoutId id="2147484715" r:id="rId9"/>
    <p:sldLayoutId id="2147484716" r:id="rId10"/>
    <p:sldLayoutId id="2147484717" r:id="rId11"/>
    <p:sldLayoutId id="2147484718" r:id="rId12"/>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n-lt"/>
          <a:ea typeface="+mj-ea"/>
          <a:cs typeface="+mj-cs"/>
        </a:defRPr>
      </a:lvl1pPr>
      <a:lvl2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5pPr>
      <a:lvl6pPr marL="4572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b="1">
          <a:solidFill>
            <a:srgbClr val="595959"/>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b="1">
          <a:solidFill>
            <a:srgbClr val="595959"/>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b="1">
          <a:solidFill>
            <a:srgbClr val="595959"/>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b="1">
          <a:solidFill>
            <a:srgbClr val="595959"/>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b="1">
          <a:solidFill>
            <a:srgbClr val="595959"/>
          </a:solidFill>
          <a:latin typeface="+mn-lt"/>
          <a:cs typeface="+mn-cs"/>
        </a:defRPr>
      </a:lvl5pPr>
      <a:lvl6pPr marL="25146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5" name="Line 9"/>
          <p:cNvSpPr>
            <a:spLocks noChangeShapeType="1"/>
          </p:cNvSpPr>
          <p:nvPr/>
        </p:nvSpPr>
        <p:spPr bwMode="auto">
          <a:xfrm>
            <a:off x="1112838" y="6092825"/>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grpSp>
        <p:nvGrpSpPr>
          <p:cNvPr id="2056" name="Group 17"/>
          <p:cNvGrpSpPr>
            <a:grpSpLocks/>
          </p:cNvGrpSpPr>
          <p:nvPr userDrawn="1"/>
        </p:nvGrpSpPr>
        <p:grpSpPr bwMode="auto">
          <a:xfrm>
            <a:off x="0" y="0"/>
            <a:ext cx="9150350" cy="6858000"/>
            <a:chOff x="0" y="0"/>
            <a:chExt cx="9150350" cy="6858000"/>
          </a:xfrm>
        </p:grpSpPr>
        <p:sp>
          <p:nvSpPr>
            <p:cNvPr id="2057" name="Rectangle 33"/>
            <p:cNvSpPr>
              <a:spLocks noChangeArrowheads="1"/>
            </p:cNvSpPr>
            <p:nvPr/>
          </p:nvSpPr>
          <p:spPr bwMode="auto">
            <a:xfrm>
              <a:off x="0" y="0"/>
              <a:ext cx="1003300" cy="6858000"/>
            </a:xfrm>
            <a:prstGeom prst="rect">
              <a:avLst/>
            </a:prstGeom>
            <a:solidFill>
              <a:schemeClr val="tx1"/>
            </a:solidFill>
            <a:ln w="9525">
              <a:solidFill>
                <a:schemeClr val="tx1"/>
              </a:solidFill>
              <a:miter lim="800000"/>
              <a:headEnd/>
              <a:tailEnd/>
            </a:ln>
          </p:spPr>
          <p:txBody>
            <a:bodyPr wrap="none" anchor="ctr"/>
            <a:lstStyle/>
            <a:p>
              <a:endParaRPr lang="he-IL" sz="2400" smtClean="0">
                <a:solidFill>
                  <a:srgbClr val="000000"/>
                </a:solidFill>
              </a:endParaRPr>
            </a:p>
          </p:txBody>
        </p:sp>
        <p:sp>
          <p:nvSpPr>
            <p:cNvPr id="2058" name="Rectangle 31"/>
            <p:cNvSpPr>
              <a:spLocks noChangeArrowheads="1"/>
            </p:cNvSpPr>
            <p:nvPr/>
          </p:nvSpPr>
          <p:spPr bwMode="auto">
            <a:xfrm>
              <a:off x="0" y="1263650"/>
              <a:ext cx="9150350" cy="120650"/>
            </a:xfrm>
            <a:prstGeom prst="rect">
              <a:avLst/>
            </a:prstGeom>
            <a:solidFill>
              <a:schemeClr val="tx1"/>
            </a:solidFill>
            <a:ln w="9525">
              <a:solidFill>
                <a:srgbClr val="000000"/>
              </a:solidFill>
              <a:miter lim="800000"/>
              <a:headEnd/>
              <a:tailEnd/>
            </a:ln>
            <a:extLst/>
          </p:spPr>
          <p:txBody>
            <a:bodyPr wrap="none" anchor="ctr"/>
            <a:lstStyle/>
            <a:p>
              <a:endParaRPr lang="he-IL" sz="2400" smtClean="0">
                <a:solidFill>
                  <a:srgbClr val="000000"/>
                </a:solidFill>
              </a:endParaRPr>
            </a:p>
          </p:txBody>
        </p:sp>
        <p:pic>
          <p:nvPicPr>
            <p:cNvPr id="2060" name="Picture 37" descr="silo-11"/>
            <p:cNvPicPr>
              <a:picLocks noChangeAspect="1" noChangeArrowheads="1"/>
            </p:cNvPicPr>
            <p:nvPr/>
          </p:nvPicPr>
          <p:blipFill>
            <a:blip r:embed="rId10"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38" descr="IMG_4603 L"/>
            <p:cNvPicPr>
              <a:picLocks noChangeAspect="1" noChangeArrowheads="1"/>
            </p:cNvPicPr>
            <p:nvPr/>
          </p:nvPicPr>
          <p:blipFill>
            <a:blip r:embed="rId11">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39" descr="P1010098"/>
            <p:cNvPicPr>
              <a:picLocks noChangeAspect="1" noChangeArrowheads="1"/>
            </p:cNvPicPr>
            <p:nvPr/>
          </p:nvPicPr>
          <p:blipFill>
            <a:blip r:embed="rId13">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2" descr="C:\Documents and Settings\rubi\Desktop\Screen Hunter\ScreenHunter_03 Aug. 30 15.0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7" descr="GTS LOGO FIN on WHITE 300 DPI"/>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3322" y="1100820"/>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0"/>
          <p:cNvSpPr>
            <a:spLocks noChangeArrowheads="1"/>
          </p:cNvSpPr>
          <p:nvPr userDrawn="1"/>
        </p:nvSpPr>
        <p:spPr bwMode="auto">
          <a:xfrm>
            <a:off x="1184992" y="6297429"/>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3972121640"/>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8674" name="Group 17"/>
          <p:cNvGrpSpPr>
            <a:grpSpLocks/>
          </p:cNvGrpSpPr>
          <p:nvPr/>
        </p:nvGrpSpPr>
        <p:grpSpPr bwMode="auto">
          <a:xfrm>
            <a:off x="0" y="0"/>
            <a:ext cx="9150350" cy="6858000"/>
            <a:chOff x="0" y="0"/>
            <a:chExt cx="9150350" cy="6858000"/>
          </a:xfrm>
          <a:solidFill>
            <a:schemeClr val="tx1"/>
          </a:solidFill>
        </p:grpSpPr>
        <p:sp>
          <p:nvSpPr>
            <p:cNvPr id="28679" name="Rectangle 33"/>
            <p:cNvSpPr>
              <a:spLocks noChangeArrowheads="1"/>
            </p:cNvSpPr>
            <p:nvPr/>
          </p:nvSpPr>
          <p:spPr bwMode="auto">
            <a:xfrm>
              <a:off x="0" y="0"/>
              <a:ext cx="1003300" cy="6858000"/>
            </a:xfrm>
            <a:prstGeom prst="rect">
              <a:avLst/>
            </a:prstGeom>
            <a:grpFill/>
            <a:ln w="9525">
              <a:solidFill>
                <a:schemeClr val="tx1"/>
              </a:solidFill>
              <a:miter lim="800000"/>
              <a:headEnd/>
              <a:tailEnd/>
            </a:ln>
          </p:spPr>
          <p:txBody>
            <a:bodyPr wrap="none" anchor="ctr"/>
            <a:lstStyle/>
            <a:p>
              <a:endParaRPr lang="en-US" smtClean="0">
                <a:solidFill>
                  <a:srgbClr val="000000"/>
                </a:solidFill>
              </a:endParaRPr>
            </a:p>
          </p:txBody>
        </p:sp>
        <p:sp>
          <p:nvSpPr>
            <p:cNvPr id="28680" name="Rectangle 31"/>
            <p:cNvSpPr>
              <a:spLocks noChangeArrowheads="1"/>
            </p:cNvSpPr>
            <p:nvPr/>
          </p:nvSpPr>
          <p:spPr bwMode="auto">
            <a:xfrm>
              <a:off x="0" y="1263650"/>
              <a:ext cx="91503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solidFill>
                  <a:srgbClr val="000000"/>
                </a:solidFill>
              </a:endParaRPr>
            </a:p>
          </p:txBody>
        </p:sp>
        <p:pic>
          <p:nvPicPr>
            <p:cNvPr id="28681" name="Picture 34" descr="logo x bus pla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925" y="1017588"/>
              <a:ext cx="657225"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682" name="Picture 37" descr="silo-11"/>
            <p:cNvPicPr>
              <a:picLocks noChangeAspect="1" noChangeArrowheads="1"/>
            </p:cNvPicPr>
            <p:nvPr/>
          </p:nvPicPr>
          <p:blipFill>
            <a:blip r:embed="rId15"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683" name="Picture 38" descr="IMG_4603 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048" y="38100"/>
              <a:ext cx="928688" cy="917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684"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685" name="Picture 39" descr="P101009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048" y="4508500"/>
              <a:ext cx="928688" cy="95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686" name="Picture 2" descr="C:\Documents and Settings\rubi\Desktop\Screen Hunter\ScreenHunter_03 Aug. 30 15.0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8675"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28676"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8677" name="Line 29"/>
          <p:cNvSpPr>
            <a:spLocks noChangeShapeType="1"/>
          </p:cNvSpPr>
          <p:nvPr/>
        </p:nvSpPr>
        <p:spPr bwMode="auto">
          <a:xfrm>
            <a:off x="1377950" y="6364288"/>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sp>
        <p:nvSpPr>
          <p:cNvPr id="14" name="Rectangle 27"/>
          <p:cNvSpPr>
            <a:spLocks noGrp="1" noChangeArrowheads="1"/>
          </p:cNvSpPr>
          <p:nvPr>
            <p:ph type="sldNum" sz="quarter" idx="4"/>
          </p:nvPr>
        </p:nvSpPr>
        <p:spPr>
          <a:xfrm>
            <a:off x="6983413" y="6400800"/>
            <a:ext cx="1905000" cy="457200"/>
          </a:xfrm>
          <a:prstGeom prst="rect">
            <a:avLst/>
          </a:prstGeom>
          <a:ln>
            <a:solidFill>
              <a:schemeClr val="accent1">
                <a:shade val="50000"/>
              </a:schemeClr>
            </a:solidFill>
          </a:ln>
        </p:spPr>
        <p:txBody>
          <a:bodyPr/>
          <a:lstStyle>
            <a:lvl1pPr algn="r" rtl="1">
              <a:defRPr sz="1800">
                <a:solidFill>
                  <a:srgbClr val="000000"/>
                </a:solidFill>
                <a:latin typeface="+mn-lt"/>
                <a:cs typeface="+mn-cs"/>
              </a:defRPr>
            </a:lvl1pPr>
          </a:lstStyle>
          <a:p>
            <a:pPr>
              <a:defRPr/>
            </a:pPr>
            <a:fld id="{4AB6152A-85B7-4067-BFFE-E10BA67EBCAF}" type="slidenum">
              <a:rPr lang="he-IL"/>
              <a:pPr>
                <a:defRPr/>
              </a:pPr>
              <a:t>‹#›</a:t>
            </a:fld>
            <a:endParaRPr lang="en-US" dirty="0"/>
          </a:p>
        </p:txBody>
      </p:sp>
      <p:sp>
        <p:nvSpPr>
          <p:cNvPr id="15" name="Rectangle 14"/>
          <p:cNvSpPr/>
          <p:nvPr userDrawn="1"/>
        </p:nvSpPr>
        <p:spPr>
          <a:xfrm>
            <a:off x="12192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GTS LOGO FIN on WHITE 300 DPI"/>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1428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535099"/>
      </p:ext>
    </p:extLst>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 id="2147484731" r:id="rId12"/>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n-lt"/>
          <a:ea typeface="+mj-ea"/>
          <a:cs typeface="+mj-cs"/>
        </a:defRPr>
      </a:lvl1pPr>
      <a:lvl2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5pPr>
      <a:lvl6pPr marL="4572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b="1">
          <a:solidFill>
            <a:srgbClr val="979A90"/>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b="1">
          <a:solidFill>
            <a:srgbClr val="979A90"/>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b="1">
          <a:solidFill>
            <a:srgbClr val="979A90"/>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b="1">
          <a:solidFill>
            <a:srgbClr val="979A90"/>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b="1">
          <a:solidFill>
            <a:srgbClr val="979A90"/>
          </a:solidFill>
          <a:latin typeface="+mn-lt"/>
          <a:cs typeface="+mn-cs"/>
        </a:defRPr>
      </a:lvl5pPr>
      <a:lvl6pPr marL="25146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68375" y="1255713"/>
            <a:ext cx="81756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Placeholder 1"/>
          <p:cNvSpPr>
            <a:spLocks noGrp="1"/>
          </p:cNvSpPr>
          <p:nvPr>
            <p:ph type="title"/>
          </p:nvPr>
        </p:nvSpPr>
        <p:spPr bwMode="auto">
          <a:xfrm>
            <a:off x="992188" y="16256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9700" name="Text Placeholder 2"/>
          <p:cNvSpPr>
            <a:spLocks noGrp="1"/>
          </p:cNvSpPr>
          <p:nvPr>
            <p:ph type="body" idx="1"/>
          </p:nvPr>
        </p:nvSpPr>
        <p:spPr bwMode="auto">
          <a:xfrm>
            <a:off x="1028700" y="1600200"/>
            <a:ext cx="7720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prstClr val="black">
                    <a:tint val="75000"/>
                  </a:prstClr>
                </a:solidFill>
                <a:latin typeface="+mn-lt"/>
                <a:cs typeface="+mn-cs"/>
              </a:defRPr>
            </a:lvl1pPr>
          </a:lstStyle>
          <a:p>
            <a:pPr>
              <a:defRPr/>
            </a:pPr>
            <a:fld id="{275AA7A0-81F2-4E5E-BBBE-E890B766571F}" type="slidenum">
              <a:rPr lang="en-US"/>
              <a:pPr>
                <a:defRPr/>
              </a:pPr>
              <a:t>‹#›</a:t>
            </a:fld>
            <a:endParaRPr lang="en-US"/>
          </a:p>
        </p:txBody>
      </p:sp>
      <p:pic>
        <p:nvPicPr>
          <p:cNvPr id="2970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9144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6193"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594882"/>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 id="2147484744" r:id="rId1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rgbClr val="0070C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CB83F"/>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CB83F"/>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CB83F"/>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68375" y="1255713"/>
            <a:ext cx="81756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Placeholder 1"/>
          <p:cNvSpPr>
            <a:spLocks noGrp="1"/>
          </p:cNvSpPr>
          <p:nvPr>
            <p:ph type="title"/>
          </p:nvPr>
        </p:nvSpPr>
        <p:spPr bwMode="auto">
          <a:xfrm>
            <a:off x="992188" y="1734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24" name="Text Placeholder 2"/>
          <p:cNvSpPr>
            <a:spLocks noGrp="1"/>
          </p:cNvSpPr>
          <p:nvPr>
            <p:ph type="body" idx="1"/>
          </p:nvPr>
        </p:nvSpPr>
        <p:spPr bwMode="auto">
          <a:xfrm>
            <a:off x="1028700" y="1600200"/>
            <a:ext cx="7720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prstClr val="black">
                    <a:tint val="75000"/>
                  </a:prstClr>
                </a:solidFill>
                <a:latin typeface="+mn-lt"/>
                <a:cs typeface="+mn-cs"/>
              </a:defRPr>
            </a:lvl1pPr>
          </a:lstStyle>
          <a:p>
            <a:pPr>
              <a:defRPr/>
            </a:pPr>
            <a:fld id="{134615B6-80FE-44B2-BEA0-39B8187FC781}" type="slidenum">
              <a:rPr lang="en-US"/>
              <a:pPr>
                <a:defRPr/>
              </a:pPr>
              <a:t>‹#›</a:t>
            </a:fld>
            <a:endParaRPr lang="en-US"/>
          </a:p>
        </p:txBody>
      </p:sp>
      <p:pic>
        <p:nvPicPr>
          <p:cNvPr id="3072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9144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6193"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825426"/>
      </p:ext>
    </p:extLst>
  </p:cSld>
  <p:clrMap bg1="lt1" tx1="dk1" bg2="lt2" tx2="dk2" accent1="accent1" accent2="accent2" accent3="accent3" accent4="accent4" accent5="accent5" accent6="accent6" hlink="hlink" folHlink="folHlink"/>
  <p:sldLayoutIdLst>
    <p:sldLayoutId id="2147484746" r:id="rId1"/>
    <p:sldLayoutId id="2147484747" r:id="rId2"/>
    <p:sldLayoutId id="2147484748" r:id="rId3"/>
    <p:sldLayoutId id="2147484749" r:id="rId4"/>
    <p:sldLayoutId id="2147484750" r:id="rId5"/>
    <p:sldLayoutId id="2147484751" r:id="rId6"/>
    <p:sldLayoutId id="2147484752" r:id="rId7"/>
    <p:sldLayoutId id="2147484753" r:id="rId8"/>
    <p:sldLayoutId id="2147484754" r:id="rId9"/>
    <p:sldLayoutId id="2147484755" r:id="rId10"/>
    <p:sldLayoutId id="2147484756" r:id="rId11"/>
    <p:sldLayoutId id="2147484757" r:id="rId1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rgbClr val="0070C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CB83F"/>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CB83F"/>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CB83F"/>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68375" y="1255713"/>
            <a:ext cx="81756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Placeholder 1"/>
          <p:cNvSpPr>
            <a:spLocks noGrp="1"/>
          </p:cNvSpPr>
          <p:nvPr>
            <p:ph type="title"/>
          </p:nvPr>
        </p:nvSpPr>
        <p:spPr bwMode="auto">
          <a:xfrm>
            <a:off x="992188" y="19923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1748" name="Text Placeholder 2"/>
          <p:cNvSpPr>
            <a:spLocks noGrp="1"/>
          </p:cNvSpPr>
          <p:nvPr>
            <p:ph type="body" idx="1"/>
          </p:nvPr>
        </p:nvSpPr>
        <p:spPr bwMode="auto">
          <a:xfrm>
            <a:off x="1028700" y="1600200"/>
            <a:ext cx="7720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prstClr val="black">
                    <a:tint val="75000"/>
                  </a:prstClr>
                </a:solidFill>
                <a:latin typeface="+mn-lt"/>
                <a:cs typeface="+mn-cs"/>
              </a:defRPr>
            </a:lvl1pPr>
          </a:lstStyle>
          <a:p>
            <a:pPr>
              <a:defRPr/>
            </a:pPr>
            <a:fld id="{40C33732-4DDB-4509-B0AB-577DC65550B0}" type="slidenum">
              <a:rPr lang="en-US"/>
              <a:pPr>
                <a:defRPr/>
              </a:pPr>
              <a:t>‹#›</a:t>
            </a:fld>
            <a:endParaRPr lang="en-US"/>
          </a:p>
        </p:txBody>
      </p:sp>
      <p:pic>
        <p:nvPicPr>
          <p:cNvPr id="3175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9144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6193"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97410"/>
      </p:ext>
    </p:extLst>
  </p:cSld>
  <p:clrMap bg1="lt1" tx1="dk1" bg2="lt2" tx2="dk2" accent1="accent1" accent2="accent2" accent3="accent3" accent4="accent4" accent5="accent5" accent6="accent6" hlink="hlink" folHlink="folHlink"/>
  <p:sldLayoutIdLst>
    <p:sldLayoutId id="2147484759" r:id="rId1"/>
    <p:sldLayoutId id="2147484760" r:id="rId2"/>
    <p:sldLayoutId id="2147484761" r:id="rId3"/>
    <p:sldLayoutId id="2147484762" r:id="rId4"/>
    <p:sldLayoutId id="2147484763" r:id="rId5"/>
    <p:sldLayoutId id="2147484764" r:id="rId6"/>
    <p:sldLayoutId id="2147484765" r:id="rId7"/>
    <p:sldLayoutId id="2147484766" r:id="rId8"/>
    <p:sldLayoutId id="2147484767" r:id="rId9"/>
    <p:sldLayoutId id="2147484768" r:id="rId10"/>
    <p:sldLayoutId id="2147484769" r:id="rId11"/>
    <p:sldLayoutId id="2147484770" r:id="rId1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rgbClr val="0070C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CB83F"/>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CB83F"/>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CB83F"/>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68375" y="1255713"/>
            <a:ext cx="81756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Placeholder 1"/>
          <p:cNvSpPr>
            <a:spLocks noGrp="1"/>
          </p:cNvSpPr>
          <p:nvPr>
            <p:ph type="title"/>
          </p:nvPr>
        </p:nvSpPr>
        <p:spPr bwMode="auto">
          <a:xfrm>
            <a:off x="1022350" y="15271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2772" name="Text Placeholder 2"/>
          <p:cNvSpPr>
            <a:spLocks noGrp="1"/>
          </p:cNvSpPr>
          <p:nvPr>
            <p:ph type="body" idx="1"/>
          </p:nvPr>
        </p:nvSpPr>
        <p:spPr bwMode="auto">
          <a:xfrm>
            <a:off x="1028700" y="1600200"/>
            <a:ext cx="7720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prstClr val="black">
                    <a:tint val="75000"/>
                  </a:prstClr>
                </a:solidFill>
                <a:latin typeface="+mn-lt"/>
                <a:cs typeface="+mn-cs"/>
              </a:defRPr>
            </a:lvl1pPr>
          </a:lstStyle>
          <a:p>
            <a:pPr>
              <a:defRPr/>
            </a:pPr>
            <a:fld id="{EFE7894E-A237-4E97-A988-9BB95580CAE5}" type="slidenum">
              <a:rPr lang="en-US"/>
              <a:pPr>
                <a:defRPr/>
              </a:pPr>
              <a:t>‹#›</a:t>
            </a:fld>
            <a:endParaRPr lang="en-US"/>
          </a:p>
        </p:txBody>
      </p:sp>
      <p:pic>
        <p:nvPicPr>
          <p:cNvPr id="3277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9144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6193"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93714"/>
      </p:ext>
    </p:extLst>
  </p:cSld>
  <p:clrMap bg1="lt1" tx1="dk1" bg2="lt2" tx2="dk2" accent1="accent1" accent2="accent2" accent3="accent3" accent4="accent4" accent5="accent5" accent6="accent6" hlink="hlink" folHlink="folHlink"/>
  <p:sldLayoutIdLst>
    <p:sldLayoutId id="2147484772" r:id="rId1"/>
    <p:sldLayoutId id="2147484773" r:id="rId2"/>
    <p:sldLayoutId id="2147484774" r:id="rId3"/>
    <p:sldLayoutId id="2147484775" r:id="rId4"/>
    <p:sldLayoutId id="2147484776" r:id="rId5"/>
    <p:sldLayoutId id="2147484777" r:id="rId6"/>
    <p:sldLayoutId id="2147484778" r:id="rId7"/>
    <p:sldLayoutId id="2147484779" r:id="rId8"/>
    <p:sldLayoutId id="2147484780" r:id="rId9"/>
    <p:sldLayoutId id="2147484781" r:id="rId10"/>
    <p:sldLayoutId id="2147484782" r:id="rId11"/>
    <p:sldLayoutId id="2147484783" r:id="rId1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rgbClr val="0070C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CB83F"/>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CB83F"/>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CB83F"/>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68375" y="1255713"/>
            <a:ext cx="81756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Placeholder 1"/>
          <p:cNvSpPr>
            <a:spLocks noGrp="1"/>
          </p:cNvSpPr>
          <p:nvPr>
            <p:ph type="title"/>
          </p:nvPr>
        </p:nvSpPr>
        <p:spPr bwMode="auto">
          <a:xfrm>
            <a:off x="1022350" y="13239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3796" name="Text Placeholder 2"/>
          <p:cNvSpPr>
            <a:spLocks noGrp="1"/>
          </p:cNvSpPr>
          <p:nvPr>
            <p:ph type="body" idx="1"/>
          </p:nvPr>
        </p:nvSpPr>
        <p:spPr bwMode="auto">
          <a:xfrm>
            <a:off x="1028700" y="1600200"/>
            <a:ext cx="7720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prstClr val="black">
                    <a:tint val="75000"/>
                  </a:prstClr>
                </a:solidFill>
                <a:latin typeface="+mn-lt"/>
                <a:cs typeface="+mn-cs"/>
              </a:defRPr>
            </a:lvl1pPr>
          </a:lstStyle>
          <a:p>
            <a:pPr>
              <a:defRPr/>
            </a:pPr>
            <a:fld id="{F4D852A9-D42E-45C3-99CB-6F2C960E1BEC}" type="slidenum">
              <a:rPr lang="en-US"/>
              <a:pPr>
                <a:defRPr/>
              </a:pPr>
              <a:t>‹#›</a:t>
            </a:fld>
            <a:endParaRPr lang="en-US"/>
          </a:p>
        </p:txBody>
      </p:sp>
      <p:pic>
        <p:nvPicPr>
          <p:cNvPr id="3380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9144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6193"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120829"/>
      </p:ext>
    </p:extLst>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 id="214748479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rgbClr val="0070C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CB83F"/>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CB83F"/>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CB83F"/>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68375" y="1255713"/>
            <a:ext cx="81756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Placeholder 1"/>
          <p:cNvSpPr>
            <a:spLocks noGrp="1"/>
          </p:cNvSpPr>
          <p:nvPr>
            <p:ph type="title"/>
          </p:nvPr>
        </p:nvSpPr>
        <p:spPr bwMode="auto">
          <a:xfrm>
            <a:off x="102235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4820" name="Text Placeholder 2"/>
          <p:cNvSpPr>
            <a:spLocks noGrp="1"/>
          </p:cNvSpPr>
          <p:nvPr>
            <p:ph type="body" idx="1"/>
          </p:nvPr>
        </p:nvSpPr>
        <p:spPr bwMode="auto">
          <a:xfrm>
            <a:off x="1028700" y="1600200"/>
            <a:ext cx="7720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prstClr val="black">
                    <a:tint val="75000"/>
                  </a:prstClr>
                </a:solidFill>
                <a:latin typeface="+mn-lt"/>
                <a:cs typeface="+mn-cs"/>
              </a:defRPr>
            </a:lvl1pPr>
          </a:lstStyle>
          <a:p>
            <a:pPr>
              <a:defRPr/>
            </a:pPr>
            <a:fld id="{53624FC7-00FF-4939-AC0F-3CF427764F55}" type="slidenum">
              <a:rPr lang="en-US"/>
              <a:pPr>
                <a:defRPr/>
              </a:pPr>
              <a:t>‹#›</a:t>
            </a:fld>
            <a:endParaRPr lang="en-US"/>
          </a:p>
        </p:txBody>
      </p:sp>
      <p:pic>
        <p:nvPicPr>
          <p:cNvPr id="3482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9144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6193"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861050"/>
      </p:ext>
    </p:extLst>
  </p:cSld>
  <p:clrMap bg1="lt1" tx1="dk1" bg2="lt2" tx2="dk2" accent1="accent1" accent2="accent2" accent3="accent3" accent4="accent4" accent5="accent5" accent6="accent6" hlink="hlink" folHlink="folHlink"/>
  <p:sldLayoutIdLst>
    <p:sldLayoutId id="2147484798" r:id="rId1"/>
    <p:sldLayoutId id="2147484799" r:id="rId2"/>
    <p:sldLayoutId id="2147484800" r:id="rId3"/>
    <p:sldLayoutId id="2147484801" r:id="rId4"/>
    <p:sldLayoutId id="2147484802" r:id="rId5"/>
    <p:sldLayoutId id="2147484803" r:id="rId6"/>
    <p:sldLayoutId id="2147484804" r:id="rId7"/>
    <p:sldLayoutId id="2147484805" r:id="rId8"/>
    <p:sldLayoutId id="2147484806" r:id="rId9"/>
    <p:sldLayoutId id="2147484807" r:id="rId10"/>
    <p:sldLayoutId id="2147484808" r:id="rId11"/>
    <p:sldLayoutId id="2147484809" r:id="rId1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rgbClr val="0070C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CB83F"/>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CB83F"/>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CB83F"/>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5223" name="Rectangle 7"/>
          <p:cNvSpPr>
            <a:spLocks noGrp="1" noChangeArrowheads="1"/>
          </p:cNvSpPr>
          <p:nvPr>
            <p:ph type="sldNum" sz="quarter" idx="4"/>
          </p:nvPr>
        </p:nvSpPr>
        <p:spPr bwMode="auto">
          <a:xfrm>
            <a:off x="70104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AA5BA5A9-6919-4D85-8BA3-7ACAFF402FC7}" type="slidenum">
              <a:rPr lang="en-US">
                <a:solidFill>
                  <a:srgbClr val="000000"/>
                </a:solidFill>
              </a:rPr>
              <a:pPr>
                <a:defRPr/>
              </a:pPr>
              <a:t>‹#›</a:t>
            </a:fld>
            <a:endParaRPr lang="en-US">
              <a:solidFill>
                <a:srgbClr val="000000"/>
              </a:solidFill>
            </a:endParaRPr>
          </a:p>
        </p:txBody>
      </p:sp>
      <p:sp>
        <p:nvSpPr>
          <p:cNvPr id="2055" name="Line 9"/>
          <p:cNvSpPr>
            <a:spLocks noChangeShapeType="1"/>
          </p:cNvSpPr>
          <p:nvPr/>
        </p:nvSpPr>
        <p:spPr bwMode="auto">
          <a:xfrm>
            <a:off x="1112838" y="6092825"/>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grpSp>
        <p:nvGrpSpPr>
          <p:cNvPr id="2056" name="Group 17"/>
          <p:cNvGrpSpPr>
            <a:grpSpLocks/>
          </p:cNvGrpSpPr>
          <p:nvPr userDrawn="1"/>
        </p:nvGrpSpPr>
        <p:grpSpPr bwMode="auto">
          <a:xfrm>
            <a:off x="0" y="0"/>
            <a:ext cx="9150350" cy="6858000"/>
            <a:chOff x="0" y="0"/>
            <a:chExt cx="9150350" cy="6858000"/>
          </a:xfrm>
          <a:solidFill>
            <a:schemeClr val="tx1"/>
          </a:solidFill>
        </p:grpSpPr>
        <p:sp>
          <p:nvSpPr>
            <p:cNvPr id="2057" name="Rectangle 33"/>
            <p:cNvSpPr>
              <a:spLocks noChangeArrowheads="1"/>
            </p:cNvSpPr>
            <p:nvPr/>
          </p:nvSpPr>
          <p:spPr bwMode="auto">
            <a:xfrm>
              <a:off x="0" y="0"/>
              <a:ext cx="1003300" cy="6858000"/>
            </a:xfrm>
            <a:prstGeom prst="rect">
              <a:avLst/>
            </a:prstGeom>
            <a:grpFill/>
            <a:ln w="9525">
              <a:solidFill>
                <a:schemeClr val="tx1"/>
              </a:solidFill>
              <a:miter lim="800000"/>
              <a:headEnd/>
              <a:tailEnd/>
            </a:ln>
          </p:spPr>
          <p:txBody>
            <a:bodyPr wrap="none" anchor="ctr"/>
            <a:lstStyle/>
            <a:p>
              <a:endParaRPr lang="he-IL" sz="2400" smtClean="0">
                <a:solidFill>
                  <a:srgbClr val="000000"/>
                </a:solidFill>
              </a:endParaRPr>
            </a:p>
          </p:txBody>
        </p:sp>
        <p:sp>
          <p:nvSpPr>
            <p:cNvPr id="2058" name="Rectangle 31"/>
            <p:cNvSpPr>
              <a:spLocks noChangeArrowheads="1"/>
            </p:cNvSpPr>
            <p:nvPr/>
          </p:nvSpPr>
          <p:spPr bwMode="auto">
            <a:xfrm>
              <a:off x="0" y="1263650"/>
              <a:ext cx="91503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he-IL" sz="2400" smtClean="0">
                <a:solidFill>
                  <a:srgbClr val="000000"/>
                </a:solidFill>
              </a:endParaRPr>
            </a:p>
          </p:txBody>
        </p:sp>
        <p:pic>
          <p:nvPicPr>
            <p:cNvPr id="2059" name="Picture 34" descr="logo x bus pl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 y="1017588"/>
              <a:ext cx="657225"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37" descr="silo-11"/>
            <p:cNvPicPr>
              <a:picLocks noChangeAspect="1" noChangeArrowheads="1"/>
            </p:cNvPicPr>
            <p:nvPr/>
          </p:nvPicPr>
          <p:blipFill>
            <a:blip r:embed="rId11"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38" descr="IMG_4603 L"/>
            <p:cNvPicPr>
              <a:picLocks noChangeAspect="1" noChangeArrowheads="1"/>
            </p:cNvPicPr>
            <p:nvPr/>
          </p:nvPicPr>
          <p:blipFill>
            <a:blip r:embed="rId12">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2"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3" name="Picture 39" descr="P1010098"/>
            <p:cNvPicPr>
              <a:picLocks noChangeAspect="1" noChangeArrowheads="1"/>
            </p:cNvPicPr>
            <p:nvPr/>
          </p:nvPicPr>
          <p:blipFill>
            <a:blip r:embed="rId14">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4" name="Picture 2" descr="C:\Documents and Settings\rubi\Desktop\Screen Hunter\ScreenHunter_03 Aug. 30 15.0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userDrawn="1"/>
        </p:nvSpPr>
        <p:spPr>
          <a:xfrm>
            <a:off x="12192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428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082760"/>
      </p:ext>
    </p:extLst>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5223" name="Rectangle 7"/>
          <p:cNvSpPr>
            <a:spLocks noGrp="1" noChangeArrowheads="1"/>
          </p:cNvSpPr>
          <p:nvPr>
            <p:ph type="sldNum" sz="quarter" idx="4"/>
          </p:nvPr>
        </p:nvSpPr>
        <p:spPr bwMode="auto">
          <a:xfrm>
            <a:off x="70104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AA5BA5A9-6919-4D85-8BA3-7ACAFF402FC7}" type="slidenum">
              <a:rPr lang="en-US">
                <a:solidFill>
                  <a:srgbClr val="000000"/>
                </a:solidFill>
              </a:rPr>
              <a:pPr>
                <a:defRPr/>
              </a:pPr>
              <a:t>‹#›</a:t>
            </a:fld>
            <a:endParaRPr lang="en-US">
              <a:solidFill>
                <a:srgbClr val="000000"/>
              </a:solidFill>
            </a:endParaRPr>
          </a:p>
        </p:txBody>
      </p:sp>
      <p:sp>
        <p:nvSpPr>
          <p:cNvPr id="2055" name="Line 9"/>
          <p:cNvSpPr>
            <a:spLocks noChangeShapeType="1"/>
          </p:cNvSpPr>
          <p:nvPr/>
        </p:nvSpPr>
        <p:spPr bwMode="auto">
          <a:xfrm>
            <a:off x="1112838" y="6092825"/>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grpSp>
        <p:nvGrpSpPr>
          <p:cNvPr id="2056" name="Group 17"/>
          <p:cNvGrpSpPr>
            <a:grpSpLocks/>
          </p:cNvGrpSpPr>
          <p:nvPr userDrawn="1"/>
        </p:nvGrpSpPr>
        <p:grpSpPr bwMode="auto">
          <a:xfrm>
            <a:off x="0" y="0"/>
            <a:ext cx="9150350" cy="6858000"/>
            <a:chOff x="0" y="0"/>
            <a:chExt cx="9150350" cy="6858000"/>
          </a:xfrm>
          <a:solidFill>
            <a:schemeClr val="tx1"/>
          </a:solidFill>
        </p:grpSpPr>
        <p:sp>
          <p:nvSpPr>
            <p:cNvPr id="2057" name="Rectangle 33"/>
            <p:cNvSpPr>
              <a:spLocks noChangeArrowheads="1"/>
            </p:cNvSpPr>
            <p:nvPr/>
          </p:nvSpPr>
          <p:spPr bwMode="auto">
            <a:xfrm>
              <a:off x="0" y="0"/>
              <a:ext cx="1003300" cy="6858000"/>
            </a:xfrm>
            <a:prstGeom prst="rect">
              <a:avLst/>
            </a:prstGeom>
            <a:grpFill/>
            <a:ln w="9525">
              <a:solidFill>
                <a:schemeClr val="tx1"/>
              </a:solidFill>
              <a:miter lim="800000"/>
              <a:headEnd/>
              <a:tailEnd/>
            </a:ln>
          </p:spPr>
          <p:txBody>
            <a:bodyPr wrap="none" anchor="ctr"/>
            <a:lstStyle/>
            <a:p>
              <a:endParaRPr lang="he-IL" sz="2400" smtClean="0">
                <a:solidFill>
                  <a:srgbClr val="000000"/>
                </a:solidFill>
              </a:endParaRPr>
            </a:p>
          </p:txBody>
        </p:sp>
        <p:sp>
          <p:nvSpPr>
            <p:cNvPr id="2058" name="Rectangle 31"/>
            <p:cNvSpPr>
              <a:spLocks noChangeArrowheads="1"/>
            </p:cNvSpPr>
            <p:nvPr/>
          </p:nvSpPr>
          <p:spPr bwMode="auto">
            <a:xfrm>
              <a:off x="0" y="1263650"/>
              <a:ext cx="91503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he-IL" sz="2400" smtClean="0">
                <a:solidFill>
                  <a:srgbClr val="000000"/>
                </a:solidFill>
              </a:endParaRPr>
            </a:p>
          </p:txBody>
        </p:sp>
        <p:pic>
          <p:nvPicPr>
            <p:cNvPr id="2059" name="Picture 34" descr="logo x bus pl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 y="1017588"/>
              <a:ext cx="657225"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37" descr="silo-11"/>
            <p:cNvPicPr>
              <a:picLocks noChangeAspect="1" noChangeArrowheads="1"/>
            </p:cNvPicPr>
            <p:nvPr/>
          </p:nvPicPr>
          <p:blipFill>
            <a:blip r:embed="rId11"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38" descr="IMG_4603 L"/>
            <p:cNvPicPr>
              <a:picLocks noChangeAspect="1" noChangeArrowheads="1"/>
            </p:cNvPicPr>
            <p:nvPr/>
          </p:nvPicPr>
          <p:blipFill>
            <a:blip r:embed="rId12">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2"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3" name="Picture 39" descr="P1010098"/>
            <p:cNvPicPr>
              <a:picLocks noChangeAspect="1" noChangeArrowheads="1"/>
            </p:cNvPicPr>
            <p:nvPr/>
          </p:nvPicPr>
          <p:blipFill>
            <a:blip r:embed="rId14">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4" name="Picture 2" descr="C:\Documents and Settings\rubi\Desktop\Screen Hunter\ScreenHunter_03 Aug. 30 15.0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userDrawn="1"/>
        </p:nvSpPr>
        <p:spPr>
          <a:xfrm>
            <a:off x="12192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428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497083"/>
      </p:ext>
    </p:extLst>
  </p:cSld>
  <p:clrMap bg1="lt1" tx1="dk1" bg2="lt2" tx2="dk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4" r:id="rId5"/>
    <p:sldLayoutId id="2147484825" r:id="rId6"/>
    <p:sldLayoutId id="2147484826" r:id="rId7"/>
    <p:sldLayoutId id="2147484827" r:id="rId8"/>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5223" name="Rectangle 7"/>
          <p:cNvSpPr>
            <a:spLocks noGrp="1" noChangeArrowheads="1"/>
          </p:cNvSpPr>
          <p:nvPr>
            <p:ph type="sldNum" sz="quarter" idx="4"/>
          </p:nvPr>
        </p:nvSpPr>
        <p:spPr bwMode="auto">
          <a:xfrm>
            <a:off x="70104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AA5BA5A9-6919-4D85-8BA3-7ACAFF402FC7}" type="slidenum">
              <a:rPr lang="en-US">
                <a:solidFill>
                  <a:srgbClr val="000000"/>
                </a:solidFill>
              </a:rPr>
              <a:pPr>
                <a:defRPr/>
              </a:pPr>
              <a:t>‹#›</a:t>
            </a:fld>
            <a:endParaRPr lang="en-US">
              <a:solidFill>
                <a:srgbClr val="000000"/>
              </a:solidFill>
            </a:endParaRPr>
          </a:p>
        </p:txBody>
      </p:sp>
      <p:sp>
        <p:nvSpPr>
          <p:cNvPr id="2055" name="Line 9"/>
          <p:cNvSpPr>
            <a:spLocks noChangeShapeType="1"/>
          </p:cNvSpPr>
          <p:nvPr/>
        </p:nvSpPr>
        <p:spPr bwMode="auto">
          <a:xfrm>
            <a:off x="1112838" y="6092825"/>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grpSp>
        <p:nvGrpSpPr>
          <p:cNvPr id="2056" name="Group 17"/>
          <p:cNvGrpSpPr>
            <a:grpSpLocks/>
          </p:cNvGrpSpPr>
          <p:nvPr userDrawn="1"/>
        </p:nvGrpSpPr>
        <p:grpSpPr bwMode="auto">
          <a:xfrm>
            <a:off x="0" y="0"/>
            <a:ext cx="9150350" cy="6858000"/>
            <a:chOff x="0" y="0"/>
            <a:chExt cx="9150350" cy="6858000"/>
          </a:xfrm>
          <a:solidFill>
            <a:schemeClr val="tx1"/>
          </a:solidFill>
        </p:grpSpPr>
        <p:sp>
          <p:nvSpPr>
            <p:cNvPr id="2057" name="Rectangle 33"/>
            <p:cNvSpPr>
              <a:spLocks noChangeArrowheads="1"/>
            </p:cNvSpPr>
            <p:nvPr/>
          </p:nvSpPr>
          <p:spPr bwMode="auto">
            <a:xfrm>
              <a:off x="0" y="0"/>
              <a:ext cx="1003300" cy="6858000"/>
            </a:xfrm>
            <a:prstGeom prst="rect">
              <a:avLst/>
            </a:prstGeom>
            <a:grpFill/>
            <a:ln w="9525">
              <a:solidFill>
                <a:schemeClr val="tx1"/>
              </a:solidFill>
              <a:miter lim="800000"/>
              <a:headEnd/>
              <a:tailEnd/>
            </a:ln>
          </p:spPr>
          <p:txBody>
            <a:bodyPr wrap="none" anchor="ctr"/>
            <a:lstStyle/>
            <a:p>
              <a:endParaRPr lang="he-IL" sz="2400" smtClean="0">
                <a:solidFill>
                  <a:srgbClr val="000000"/>
                </a:solidFill>
              </a:endParaRPr>
            </a:p>
          </p:txBody>
        </p:sp>
        <p:sp>
          <p:nvSpPr>
            <p:cNvPr id="2058" name="Rectangle 31"/>
            <p:cNvSpPr>
              <a:spLocks noChangeArrowheads="1"/>
            </p:cNvSpPr>
            <p:nvPr/>
          </p:nvSpPr>
          <p:spPr bwMode="auto">
            <a:xfrm>
              <a:off x="0" y="1263650"/>
              <a:ext cx="91503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he-IL" sz="2400" smtClean="0">
                <a:solidFill>
                  <a:srgbClr val="000000"/>
                </a:solidFill>
              </a:endParaRPr>
            </a:p>
          </p:txBody>
        </p:sp>
        <p:pic>
          <p:nvPicPr>
            <p:cNvPr id="2059" name="Picture 34" descr="logo x bus pl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 y="1017588"/>
              <a:ext cx="657225"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37" descr="silo-11"/>
            <p:cNvPicPr>
              <a:picLocks noChangeAspect="1" noChangeArrowheads="1"/>
            </p:cNvPicPr>
            <p:nvPr/>
          </p:nvPicPr>
          <p:blipFill>
            <a:blip r:embed="rId11"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38" descr="IMG_4603 L"/>
            <p:cNvPicPr>
              <a:picLocks noChangeAspect="1" noChangeArrowheads="1"/>
            </p:cNvPicPr>
            <p:nvPr/>
          </p:nvPicPr>
          <p:blipFill>
            <a:blip r:embed="rId12">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2"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3" name="Picture 39" descr="P1010098"/>
            <p:cNvPicPr>
              <a:picLocks noChangeAspect="1" noChangeArrowheads="1"/>
            </p:cNvPicPr>
            <p:nvPr/>
          </p:nvPicPr>
          <p:blipFill>
            <a:blip r:embed="rId14">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4" name="Picture 2" descr="C:\Documents and Settings\rubi\Desktop\Screen Hunter\ScreenHunter_03 Aug. 30 15.0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userDrawn="1"/>
        </p:nvSpPr>
        <p:spPr>
          <a:xfrm>
            <a:off x="12192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428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563647"/>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Line 9"/>
          <p:cNvSpPr>
            <a:spLocks noChangeShapeType="1"/>
          </p:cNvSpPr>
          <p:nvPr/>
        </p:nvSpPr>
        <p:spPr bwMode="auto">
          <a:xfrm>
            <a:off x="1112838" y="6092825"/>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grpSp>
        <p:nvGrpSpPr>
          <p:cNvPr id="2056" name="Group 17"/>
          <p:cNvGrpSpPr>
            <a:grpSpLocks/>
          </p:cNvGrpSpPr>
          <p:nvPr userDrawn="1"/>
        </p:nvGrpSpPr>
        <p:grpSpPr bwMode="auto">
          <a:xfrm>
            <a:off x="0" y="0"/>
            <a:ext cx="9150350" cy="6858000"/>
            <a:chOff x="0" y="0"/>
            <a:chExt cx="9150350" cy="6858000"/>
          </a:xfrm>
          <a:solidFill>
            <a:schemeClr val="tx1"/>
          </a:solidFill>
        </p:grpSpPr>
        <p:sp>
          <p:nvSpPr>
            <p:cNvPr id="2057" name="Rectangle 33"/>
            <p:cNvSpPr>
              <a:spLocks noChangeArrowheads="1"/>
            </p:cNvSpPr>
            <p:nvPr/>
          </p:nvSpPr>
          <p:spPr bwMode="auto">
            <a:xfrm>
              <a:off x="0" y="0"/>
              <a:ext cx="1003300" cy="6858000"/>
            </a:xfrm>
            <a:prstGeom prst="rect">
              <a:avLst/>
            </a:prstGeom>
            <a:grpFill/>
            <a:ln w="9525">
              <a:solidFill>
                <a:schemeClr val="tx1"/>
              </a:solidFill>
              <a:miter lim="800000"/>
              <a:headEnd/>
              <a:tailEnd/>
            </a:ln>
          </p:spPr>
          <p:txBody>
            <a:bodyPr wrap="none" anchor="ctr"/>
            <a:lstStyle/>
            <a:p>
              <a:endParaRPr lang="he-IL" sz="2400" smtClean="0">
                <a:solidFill>
                  <a:srgbClr val="000000"/>
                </a:solidFill>
              </a:endParaRPr>
            </a:p>
          </p:txBody>
        </p:sp>
        <p:sp>
          <p:nvSpPr>
            <p:cNvPr id="2058" name="Rectangle 31"/>
            <p:cNvSpPr>
              <a:spLocks noChangeArrowheads="1"/>
            </p:cNvSpPr>
            <p:nvPr/>
          </p:nvSpPr>
          <p:spPr bwMode="auto">
            <a:xfrm>
              <a:off x="0" y="1263650"/>
              <a:ext cx="9150350" cy="120650"/>
            </a:xfrm>
            <a:prstGeom prst="rect">
              <a:avLst/>
            </a:prstGeom>
            <a:grpFill/>
            <a:ln w="9525">
              <a:solidFill>
                <a:srgbClr val="000000"/>
              </a:solidFill>
              <a:miter lim="800000"/>
              <a:headEnd/>
              <a:tailEnd/>
            </a:ln>
            <a:extLst/>
          </p:spPr>
          <p:txBody>
            <a:bodyPr wrap="none" anchor="ctr"/>
            <a:lstStyle/>
            <a:p>
              <a:endParaRPr lang="he-IL" sz="2400" smtClean="0">
                <a:solidFill>
                  <a:srgbClr val="000000"/>
                </a:solidFill>
              </a:endParaRPr>
            </a:p>
          </p:txBody>
        </p:sp>
        <p:pic>
          <p:nvPicPr>
            <p:cNvPr id="2060" name="Picture 37" descr="silo-11"/>
            <p:cNvPicPr>
              <a:picLocks noChangeAspect="1" noChangeArrowheads="1"/>
            </p:cNvPicPr>
            <p:nvPr/>
          </p:nvPicPr>
          <p:blipFill>
            <a:blip r:embed="rId10"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38" descr="IMG_4603 L"/>
            <p:cNvPicPr>
              <a:picLocks noChangeAspect="1" noChangeArrowheads="1"/>
            </p:cNvPicPr>
            <p:nvPr/>
          </p:nvPicPr>
          <p:blipFill>
            <a:blip r:embed="rId11">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2"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3" name="Picture 39" descr="P1010098"/>
            <p:cNvPicPr>
              <a:picLocks noChangeAspect="1" noChangeArrowheads="1"/>
            </p:cNvPicPr>
            <p:nvPr/>
          </p:nvPicPr>
          <p:blipFill>
            <a:blip r:embed="rId13">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4" name="Picture 2" descr="C:\Documents and Settings\rubi\Desktop\Screen Hunter\ScreenHunter_03 Aug. 30 15.0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7" name="Picture 16" descr="GTS LOGO FIN on WHITE 300 DPI"/>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3322" y="1100820"/>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0"/>
          <p:cNvSpPr>
            <a:spLocks noChangeArrowheads="1"/>
          </p:cNvSpPr>
          <p:nvPr userDrawn="1"/>
        </p:nvSpPr>
        <p:spPr bwMode="auto">
          <a:xfrm>
            <a:off x="1173163" y="6291396"/>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3251043251"/>
      </p:ext>
    </p:extLst>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5223" name="Rectangle 7"/>
          <p:cNvSpPr>
            <a:spLocks noGrp="1" noChangeArrowheads="1"/>
          </p:cNvSpPr>
          <p:nvPr>
            <p:ph type="sldNum" sz="quarter" idx="4"/>
          </p:nvPr>
        </p:nvSpPr>
        <p:spPr bwMode="auto">
          <a:xfrm>
            <a:off x="70104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AA5BA5A9-6919-4D85-8BA3-7ACAFF402FC7}" type="slidenum">
              <a:rPr lang="en-US">
                <a:solidFill>
                  <a:srgbClr val="000000"/>
                </a:solidFill>
              </a:rPr>
              <a:pPr>
                <a:defRPr/>
              </a:pPr>
              <a:t>‹#›</a:t>
            </a:fld>
            <a:endParaRPr lang="en-US">
              <a:solidFill>
                <a:srgbClr val="000000"/>
              </a:solidFill>
            </a:endParaRPr>
          </a:p>
        </p:txBody>
      </p:sp>
      <p:sp>
        <p:nvSpPr>
          <p:cNvPr id="2055" name="Line 9"/>
          <p:cNvSpPr>
            <a:spLocks noChangeShapeType="1"/>
          </p:cNvSpPr>
          <p:nvPr/>
        </p:nvSpPr>
        <p:spPr bwMode="auto">
          <a:xfrm>
            <a:off x="1112838" y="6092825"/>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grpSp>
        <p:nvGrpSpPr>
          <p:cNvPr id="2056" name="Group 17"/>
          <p:cNvGrpSpPr>
            <a:grpSpLocks/>
          </p:cNvGrpSpPr>
          <p:nvPr userDrawn="1"/>
        </p:nvGrpSpPr>
        <p:grpSpPr bwMode="auto">
          <a:xfrm>
            <a:off x="0" y="0"/>
            <a:ext cx="9150350" cy="6858000"/>
            <a:chOff x="0" y="0"/>
            <a:chExt cx="9150350" cy="6858000"/>
          </a:xfrm>
          <a:solidFill>
            <a:schemeClr val="tx1"/>
          </a:solidFill>
        </p:grpSpPr>
        <p:sp>
          <p:nvSpPr>
            <p:cNvPr id="2057" name="Rectangle 33"/>
            <p:cNvSpPr>
              <a:spLocks noChangeArrowheads="1"/>
            </p:cNvSpPr>
            <p:nvPr/>
          </p:nvSpPr>
          <p:spPr bwMode="auto">
            <a:xfrm>
              <a:off x="0" y="0"/>
              <a:ext cx="1003300" cy="6858000"/>
            </a:xfrm>
            <a:prstGeom prst="rect">
              <a:avLst/>
            </a:prstGeom>
            <a:grpFill/>
            <a:ln w="9525">
              <a:solidFill>
                <a:schemeClr val="tx1"/>
              </a:solidFill>
              <a:miter lim="800000"/>
              <a:headEnd/>
              <a:tailEnd/>
            </a:ln>
          </p:spPr>
          <p:txBody>
            <a:bodyPr wrap="none" anchor="ctr"/>
            <a:lstStyle/>
            <a:p>
              <a:endParaRPr lang="he-IL" sz="2400" smtClean="0">
                <a:solidFill>
                  <a:srgbClr val="000000"/>
                </a:solidFill>
              </a:endParaRPr>
            </a:p>
          </p:txBody>
        </p:sp>
        <p:sp>
          <p:nvSpPr>
            <p:cNvPr id="2058" name="Rectangle 31"/>
            <p:cNvSpPr>
              <a:spLocks noChangeArrowheads="1"/>
            </p:cNvSpPr>
            <p:nvPr/>
          </p:nvSpPr>
          <p:spPr bwMode="auto">
            <a:xfrm>
              <a:off x="0" y="1263650"/>
              <a:ext cx="91503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he-IL" sz="2400" smtClean="0">
                <a:solidFill>
                  <a:srgbClr val="000000"/>
                </a:solidFill>
              </a:endParaRPr>
            </a:p>
          </p:txBody>
        </p:sp>
        <p:pic>
          <p:nvPicPr>
            <p:cNvPr id="2059" name="Picture 34" descr="logo x bus pl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 y="1017588"/>
              <a:ext cx="657225"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37" descr="silo-11"/>
            <p:cNvPicPr>
              <a:picLocks noChangeAspect="1" noChangeArrowheads="1"/>
            </p:cNvPicPr>
            <p:nvPr/>
          </p:nvPicPr>
          <p:blipFill>
            <a:blip r:embed="rId11"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38" descr="IMG_4603 L"/>
            <p:cNvPicPr>
              <a:picLocks noChangeAspect="1" noChangeArrowheads="1"/>
            </p:cNvPicPr>
            <p:nvPr/>
          </p:nvPicPr>
          <p:blipFill>
            <a:blip r:embed="rId12">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2"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3" name="Picture 39" descr="P1010098"/>
            <p:cNvPicPr>
              <a:picLocks noChangeAspect="1" noChangeArrowheads="1"/>
            </p:cNvPicPr>
            <p:nvPr/>
          </p:nvPicPr>
          <p:blipFill>
            <a:blip r:embed="rId14">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4" name="Picture 2" descr="C:\Documents and Settings\rubi\Desktop\Screen Hunter\ScreenHunter_03 Aug. 30 15.0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userDrawn="1"/>
        </p:nvSpPr>
        <p:spPr>
          <a:xfrm>
            <a:off x="12192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428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39226"/>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5223" name="Rectangle 7"/>
          <p:cNvSpPr>
            <a:spLocks noGrp="1" noChangeArrowheads="1"/>
          </p:cNvSpPr>
          <p:nvPr>
            <p:ph type="sldNum" sz="quarter" idx="4"/>
          </p:nvPr>
        </p:nvSpPr>
        <p:spPr bwMode="auto">
          <a:xfrm>
            <a:off x="70104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AA5BA5A9-6919-4D85-8BA3-7ACAFF402FC7}" type="slidenum">
              <a:rPr lang="en-US">
                <a:solidFill>
                  <a:srgbClr val="000000"/>
                </a:solidFill>
              </a:rPr>
              <a:pPr>
                <a:defRPr/>
              </a:pPr>
              <a:t>‹#›</a:t>
            </a:fld>
            <a:endParaRPr lang="en-US">
              <a:solidFill>
                <a:srgbClr val="000000"/>
              </a:solidFill>
            </a:endParaRPr>
          </a:p>
        </p:txBody>
      </p:sp>
      <p:sp>
        <p:nvSpPr>
          <p:cNvPr id="2055" name="Line 9"/>
          <p:cNvSpPr>
            <a:spLocks noChangeShapeType="1"/>
          </p:cNvSpPr>
          <p:nvPr/>
        </p:nvSpPr>
        <p:spPr bwMode="auto">
          <a:xfrm>
            <a:off x="1112838" y="6092825"/>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grpSp>
        <p:nvGrpSpPr>
          <p:cNvPr id="2056" name="Group 17"/>
          <p:cNvGrpSpPr>
            <a:grpSpLocks/>
          </p:cNvGrpSpPr>
          <p:nvPr userDrawn="1"/>
        </p:nvGrpSpPr>
        <p:grpSpPr bwMode="auto">
          <a:xfrm>
            <a:off x="0" y="0"/>
            <a:ext cx="9150350" cy="6858000"/>
            <a:chOff x="0" y="0"/>
            <a:chExt cx="9150350" cy="6858000"/>
          </a:xfrm>
          <a:solidFill>
            <a:schemeClr val="tx1"/>
          </a:solidFill>
        </p:grpSpPr>
        <p:sp>
          <p:nvSpPr>
            <p:cNvPr id="2057" name="Rectangle 33"/>
            <p:cNvSpPr>
              <a:spLocks noChangeArrowheads="1"/>
            </p:cNvSpPr>
            <p:nvPr/>
          </p:nvSpPr>
          <p:spPr bwMode="auto">
            <a:xfrm>
              <a:off x="0" y="0"/>
              <a:ext cx="1003300" cy="6858000"/>
            </a:xfrm>
            <a:prstGeom prst="rect">
              <a:avLst/>
            </a:prstGeom>
            <a:grpFill/>
            <a:ln w="9525">
              <a:solidFill>
                <a:schemeClr val="tx1"/>
              </a:solidFill>
              <a:miter lim="800000"/>
              <a:headEnd/>
              <a:tailEnd/>
            </a:ln>
          </p:spPr>
          <p:txBody>
            <a:bodyPr wrap="none" anchor="ctr"/>
            <a:lstStyle/>
            <a:p>
              <a:endParaRPr lang="he-IL" sz="2400" smtClean="0">
                <a:solidFill>
                  <a:srgbClr val="000000"/>
                </a:solidFill>
              </a:endParaRPr>
            </a:p>
          </p:txBody>
        </p:sp>
        <p:sp>
          <p:nvSpPr>
            <p:cNvPr id="2058" name="Rectangle 31"/>
            <p:cNvSpPr>
              <a:spLocks noChangeArrowheads="1"/>
            </p:cNvSpPr>
            <p:nvPr/>
          </p:nvSpPr>
          <p:spPr bwMode="auto">
            <a:xfrm>
              <a:off x="0" y="1263650"/>
              <a:ext cx="91503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he-IL" sz="2400" smtClean="0">
                <a:solidFill>
                  <a:srgbClr val="000000"/>
                </a:solidFill>
              </a:endParaRPr>
            </a:p>
          </p:txBody>
        </p:sp>
        <p:pic>
          <p:nvPicPr>
            <p:cNvPr id="2059" name="Picture 34" descr="logo x bus pl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 y="1017588"/>
              <a:ext cx="657225"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37" descr="silo-11"/>
            <p:cNvPicPr>
              <a:picLocks noChangeAspect="1" noChangeArrowheads="1"/>
            </p:cNvPicPr>
            <p:nvPr/>
          </p:nvPicPr>
          <p:blipFill>
            <a:blip r:embed="rId11"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38" descr="IMG_4603 L"/>
            <p:cNvPicPr>
              <a:picLocks noChangeAspect="1" noChangeArrowheads="1"/>
            </p:cNvPicPr>
            <p:nvPr/>
          </p:nvPicPr>
          <p:blipFill>
            <a:blip r:embed="rId12">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2"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3" name="Picture 39" descr="P1010098"/>
            <p:cNvPicPr>
              <a:picLocks noChangeAspect="1" noChangeArrowheads="1"/>
            </p:cNvPicPr>
            <p:nvPr/>
          </p:nvPicPr>
          <p:blipFill>
            <a:blip r:embed="rId14">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4" name="Picture 2" descr="C:\Documents and Settings\rubi\Desktop\Screen Hunter\ScreenHunter_03 Aug. 30 15.0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userDrawn="1"/>
        </p:nvSpPr>
        <p:spPr>
          <a:xfrm>
            <a:off x="12192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428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570937"/>
      </p:ext>
    </p:extLst>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5223" name="Rectangle 7"/>
          <p:cNvSpPr>
            <a:spLocks noGrp="1" noChangeArrowheads="1"/>
          </p:cNvSpPr>
          <p:nvPr>
            <p:ph type="sldNum" sz="quarter" idx="4"/>
          </p:nvPr>
        </p:nvSpPr>
        <p:spPr bwMode="auto">
          <a:xfrm>
            <a:off x="70104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AA5BA5A9-6919-4D85-8BA3-7ACAFF402FC7}" type="slidenum">
              <a:rPr lang="en-US">
                <a:solidFill>
                  <a:srgbClr val="000000"/>
                </a:solidFill>
              </a:rPr>
              <a:pPr>
                <a:defRPr/>
              </a:pPr>
              <a:t>‹#›</a:t>
            </a:fld>
            <a:endParaRPr lang="en-US">
              <a:solidFill>
                <a:srgbClr val="000000"/>
              </a:solidFill>
            </a:endParaRPr>
          </a:p>
        </p:txBody>
      </p:sp>
      <p:sp>
        <p:nvSpPr>
          <p:cNvPr id="2055" name="Line 9"/>
          <p:cNvSpPr>
            <a:spLocks noChangeShapeType="1"/>
          </p:cNvSpPr>
          <p:nvPr/>
        </p:nvSpPr>
        <p:spPr bwMode="auto">
          <a:xfrm>
            <a:off x="1112838" y="6092825"/>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grpSp>
        <p:nvGrpSpPr>
          <p:cNvPr id="2056" name="Group 17"/>
          <p:cNvGrpSpPr>
            <a:grpSpLocks/>
          </p:cNvGrpSpPr>
          <p:nvPr userDrawn="1"/>
        </p:nvGrpSpPr>
        <p:grpSpPr bwMode="auto">
          <a:xfrm>
            <a:off x="0" y="0"/>
            <a:ext cx="9150350" cy="6858000"/>
            <a:chOff x="0" y="0"/>
            <a:chExt cx="9150350" cy="6858000"/>
          </a:xfrm>
          <a:solidFill>
            <a:schemeClr val="tx1"/>
          </a:solidFill>
        </p:grpSpPr>
        <p:sp>
          <p:nvSpPr>
            <p:cNvPr id="2057" name="Rectangle 33"/>
            <p:cNvSpPr>
              <a:spLocks noChangeArrowheads="1"/>
            </p:cNvSpPr>
            <p:nvPr/>
          </p:nvSpPr>
          <p:spPr bwMode="auto">
            <a:xfrm>
              <a:off x="0" y="0"/>
              <a:ext cx="1003300" cy="6858000"/>
            </a:xfrm>
            <a:prstGeom prst="rect">
              <a:avLst/>
            </a:prstGeom>
            <a:grpFill/>
            <a:ln w="9525">
              <a:solidFill>
                <a:schemeClr val="tx1"/>
              </a:solidFill>
              <a:miter lim="800000"/>
              <a:headEnd/>
              <a:tailEnd/>
            </a:ln>
          </p:spPr>
          <p:txBody>
            <a:bodyPr wrap="none" anchor="ctr"/>
            <a:lstStyle/>
            <a:p>
              <a:endParaRPr lang="he-IL" sz="2400" smtClean="0">
                <a:solidFill>
                  <a:srgbClr val="000000"/>
                </a:solidFill>
              </a:endParaRPr>
            </a:p>
          </p:txBody>
        </p:sp>
        <p:sp>
          <p:nvSpPr>
            <p:cNvPr id="2058" name="Rectangle 31"/>
            <p:cNvSpPr>
              <a:spLocks noChangeArrowheads="1"/>
            </p:cNvSpPr>
            <p:nvPr/>
          </p:nvSpPr>
          <p:spPr bwMode="auto">
            <a:xfrm>
              <a:off x="0" y="1263650"/>
              <a:ext cx="91503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he-IL" sz="2400" smtClean="0">
                <a:solidFill>
                  <a:srgbClr val="000000"/>
                </a:solidFill>
              </a:endParaRPr>
            </a:p>
          </p:txBody>
        </p:sp>
        <p:pic>
          <p:nvPicPr>
            <p:cNvPr id="2059" name="Picture 34" descr="logo x bus pl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 y="1017588"/>
              <a:ext cx="657225"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37" descr="silo-11"/>
            <p:cNvPicPr>
              <a:picLocks noChangeAspect="1" noChangeArrowheads="1"/>
            </p:cNvPicPr>
            <p:nvPr/>
          </p:nvPicPr>
          <p:blipFill>
            <a:blip r:embed="rId11"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38" descr="IMG_4603 L"/>
            <p:cNvPicPr>
              <a:picLocks noChangeAspect="1" noChangeArrowheads="1"/>
            </p:cNvPicPr>
            <p:nvPr/>
          </p:nvPicPr>
          <p:blipFill>
            <a:blip r:embed="rId12">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2"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3" name="Picture 39" descr="P1010098"/>
            <p:cNvPicPr>
              <a:picLocks noChangeAspect="1" noChangeArrowheads="1"/>
            </p:cNvPicPr>
            <p:nvPr/>
          </p:nvPicPr>
          <p:blipFill>
            <a:blip r:embed="rId14">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4" name="Picture 2" descr="C:\Documents and Settings\rubi\Desktop\Screen Hunter\ScreenHunter_03 Aug. 30 15.0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userDrawn="1"/>
        </p:nvSpPr>
        <p:spPr>
          <a:xfrm>
            <a:off x="12192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428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889829"/>
      </p:ext>
    </p:extLst>
  </p:cSld>
  <p:clrMap bg1="lt1" tx1="dk1" bg2="lt2" tx2="dk2" accent1="accent1" accent2="accent2" accent3="accent3" accent4="accent4" accent5="accent5" accent6="accent6" hlink="hlink" folHlink="folHlink"/>
  <p:sldLayoutIdLst>
    <p:sldLayoutId id="2147484856" r:id="rId1"/>
    <p:sldLayoutId id="2147484857" r:id="rId2"/>
    <p:sldLayoutId id="2147484858" r:id="rId3"/>
    <p:sldLayoutId id="2147484859" r:id="rId4"/>
    <p:sldLayoutId id="2147484860" r:id="rId5"/>
    <p:sldLayoutId id="2147484861" r:id="rId6"/>
    <p:sldLayoutId id="2147484862" r:id="rId7"/>
    <p:sldLayoutId id="2147484863" r:id="rId8"/>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5223" name="Rectangle 7"/>
          <p:cNvSpPr>
            <a:spLocks noGrp="1" noChangeArrowheads="1"/>
          </p:cNvSpPr>
          <p:nvPr>
            <p:ph type="sldNum" sz="quarter" idx="4"/>
          </p:nvPr>
        </p:nvSpPr>
        <p:spPr bwMode="auto">
          <a:xfrm>
            <a:off x="70104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AA5BA5A9-6919-4D85-8BA3-7ACAFF402FC7}" type="slidenum">
              <a:rPr lang="en-US">
                <a:solidFill>
                  <a:srgbClr val="000000"/>
                </a:solidFill>
              </a:rPr>
              <a:pPr>
                <a:defRPr/>
              </a:pPr>
              <a:t>‹#›</a:t>
            </a:fld>
            <a:endParaRPr lang="en-US">
              <a:solidFill>
                <a:srgbClr val="000000"/>
              </a:solidFill>
            </a:endParaRPr>
          </a:p>
        </p:txBody>
      </p:sp>
      <p:sp>
        <p:nvSpPr>
          <p:cNvPr id="2055" name="Line 9"/>
          <p:cNvSpPr>
            <a:spLocks noChangeShapeType="1"/>
          </p:cNvSpPr>
          <p:nvPr/>
        </p:nvSpPr>
        <p:spPr bwMode="auto">
          <a:xfrm>
            <a:off x="1112838" y="6092825"/>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grpSp>
        <p:nvGrpSpPr>
          <p:cNvPr id="2056" name="Group 17"/>
          <p:cNvGrpSpPr>
            <a:grpSpLocks/>
          </p:cNvGrpSpPr>
          <p:nvPr userDrawn="1"/>
        </p:nvGrpSpPr>
        <p:grpSpPr bwMode="auto">
          <a:xfrm>
            <a:off x="0" y="0"/>
            <a:ext cx="9150350" cy="6858000"/>
            <a:chOff x="0" y="0"/>
            <a:chExt cx="9150350" cy="6858000"/>
          </a:xfrm>
          <a:solidFill>
            <a:schemeClr val="tx1"/>
          </a:solidFill>
        </p:grpSpPr>
        <p:sp>
          <p:nvSpPr>
            <p:cNvPr id="2057" name="Rectangle 33"/>
            <p:cNvSpPr>
              <a:spLocks noChangeArrowheads="1"/>
            </p:cNvSpPr>
            <p:nvPr/>
          </p:nvSpPr>
          <p:spPr bwMode="auto">
            <a:xfrm>
              <a:off x="0" y="0"/>
              <a:ext cx="1003300" cy="6858000"/>
            </a:xfrm>
            <a:prstGeom prst="rect">
              <a:avLst/>
            </a:prstGeom>
            <a:grpFill/>
            <a:ln w="9525">
              <a:solidFill>
                <a:schemeClr val="tx1"/>
              </a:solidFill>
              <a:miter lim="800000"/>
              <a:headEnd/>
              <a:tailEnd/>
            </a:ln>
          </p:spPr>
          <p:txBody>
            <a:bodyPr wrap="none" anchor="ctr"/>
            <a:lstStyle/>
            <a:p>
              <a:endParaRPr lang="he-IL" sz="2400" smtClean="0">
                <a:solidFill>
                  <a:srgbClr val="000000"/>
                </a:solidFill>
              </a:endParaRPr>
            </a:p>
          </p:txBody>
        </p:sp>
        <p:sp>
          <p:nvSpPr>
            <p:cNvPr id="2058" name="Rectangle 31"/>
            <p:cNvSpPr>
              <a:spLocks noChangeArrowheads="1"/>
            </p:cNvSpPr>
            <p:nvPr/>
          </p:nvSpPr>
          <p:spPr bwMode="auto">
            <a:xfrm>
              <a:off x="0" y="1263650"/>
              <a:ext cx="91503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he-IL" sz="2400" smtClean="0">
                <a:solidFill>
                  <a:srgbClr val="000000"/>
                </a:solidFill>
              </a:endParaRPr>
            </a:p>
          </p:txBody>
        </p:sp>
        <p:pic>
          <p:nvPicPr>
            <p:cNvPr id="2059" name="Picture 34" descr="logo x bus pl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 y="1017588"/>
              <a:ext cx="657225"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37" descr="silo-11"/>
            <p:cNvPicPr>
              <a:picLocks noChangeAspect="1" noChangeArrowheads="1"/>
            </p:cNvPicPr>
            <p:nvPr/>
          </p:nvPicPr>
          <p:blipFill>
            <a:blip r:embed="rId11"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38" descr="IMG_4603 L"/>
            <p:cNvPicPr>
              <a:picLocks noChangeAspect="1" noChangeArrowheads="1"/>
            </p:cNvPicPr>
            <p:nvPr/>
          </p:nvPicPr>
          <p:blipFill>
            <a:blip r:embed="rId12">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2"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3" name="Picture 39" descr="P1010098"/>
            <p:cNvPicPr>
              <a:picLocks noChangeAspect="1" noChangeArrowheads="1"/>
            </p:cNvPicPr>
            <p:nvPr/>
          </p:nvPicPr>
          <p:blipFill>
            <a:blip r:embed="rId14">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4" name="Picture 2" descr="C:\Documents and Settings\rubi\Desktop\Screen Hunter\ScreenHunter_03 Aug. 30 15.0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userDrawn="1"/>
        </p:nvSpPr>
        <p:spPr>
          <a:xfrm>
            <a:off x="12192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428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970242"/>
      </p:ext>
    </p:extLst>
  </p:cSld>
  <p:clrMap bg1="lt1" tx1="dk1" bg2="lt2" tx2="dk2" accent1="accent1" accent2="accent2" accent3="accent3" accent4="accent4" accent5="accent5" accent6="accent6" hlink="hlink" folHlink="folHlink"/>
  <p:sldLayoutIdLst>
    <p:sldLayoutId id="2147484865" r:id="rId1"/>
    <p:sldLayoutId id="2147484866" r:id="rId2"/>
    <p:sldLayoutId id="2147484867" r:id="rId3"/>
    <p:sldLayoutId id="2147484868" r:id="rId4"/>
    <p:sldLayoutId id="2147484869" r:id="rId5"/>
    <p:sldLayoutId id="2147484870" r:id="rId6"/>
    <p:sldLayoutId id="2147484871" r:id="rId7"/>
    <p:sldLayoutId id="2147484872" r:id="rId8"/>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5223" name="Rectangle 7"/>
          <p:cNvSpPr>
            <a:spLocks noGrp="1" noChangeArrowheads="1"/>
          </p:cNvSpPr>
          <p:nvPr>
            <p:ph type="sldNum" sz="quarter" idx="4"/>
          </p:nvPr>
        </p:nvSpPr>
        <p:spPr bwMode="auto">
          <a:xfrm>
            <a:off x="70104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AA5BA5A9-6919-4D85-8BA3-7ACAFF402FC7}" type="slidenum">
              <a:rPr lang="en-US">
                <a:solidFill>
                  <a:srgbClr val="000000"/>
                </a:solidFill>
              </a:rPr>
              <a:pPr>
                <a:defRPr/>
              </a:pPr>
              <a:t>‹#›</a:t>
            </a:fld>
            <a:endParaRPr lang="en-US">
              <a:solidFill>
                <a:srgbClr val="000000"/>
              </a:solidFill>
            </a:endParaRPr>
          </a:p>
        </p:txBody>
      </p:sp>
      <p:sp>
        <p:nvSpPr>
          <p:cNvPr id="2055" name="Line 9"/>
          <p:cNvSpPr>
            <a:spLocks noChangeShapeType="1"/>
          </p:cNvSpPr>
          <p:nvPr/>
        </p:nvSpPr>
        <p:spPr bwMode="auto">
          <a:xfrm>
            <a:off x="1112838" y="6092825"/>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grpSp>
        <p:nvGrpSpPr>
          <p:cNvPr id="2056" name="Group 17"/>
          <p:cNvGrpSpPr>
            <a:grpSpLocks/>
          </p:cNvGrpSpPr>
          <p:nvPr userDrawn="1"/>
        </p:nvGrpSpPr>
        <p:grpSpPr bwMode="auto">
          <a:xfrm>
            <a:off x="0" y="0"/>
            <a:ext cx="9150350" cy="6858000"/>
            <a:chOff x="0" y="0"/>
            <a:chExt cx="9150350" cy="6858000"/>
          </a:xfrm>
          <a:solidFill>
            <a:schemeClr val="tx1"/>
          </a:solidFill>
        </p:grpSpPr>
        <p:sp>
          <p:nvSpPr>
            <p:cNvPr id="2057" name="Rectangle 33"/>
            <p:cNvSpPr>
              <a:spLocks noChangeArrowheads="1"/>
            </p:cNvSpPr>
            <p:nvPr/>
          </p:nvSpPr>
          <p:spPr bwMode="auto">
            <a:xfrm>
              <a:off x="0" y="0"/>
              <a:ext cx="1003300" cy="6858000"/>
            </a:xfrm>
            <a:prstGeom prst="rect">
              <a:avLst/>
            </a:prstGeom>
            <a:grpFill/>
            <a:ln w="9525">
              <a:solidFill>
                <a:schemeClr val="tx1"/>
              </a:solidFill>
              <a:miter lim="800000"/>
              <a:headEnd/>
              <a:tailEnd/>
            </a:ln>
          </p:spPr>
          <p:txBody>
            <a:bodyPr wrap="none" anchor="ctr"/>
            <a:lstStyle/>
            <a:p>
              <a:endParaRPr lang="he-IL" sz="2400" smtClean="0">
                <a:solidFill>
                  <a:srgbClr val="000000"/>
                </a:solidFill>
              </a:endParaRPr>
            </a:p>
          </p:txBody>
        </p:sp>
        <p:sp>
          <p:nvSpPr>
            <p:cNvPr id="2058" name="Rectangle 31"/>
            <p:cNvSpPr>
              <a:spLocks noChangeArrowheads="1"/>
            </p:cNvSpPr>
            <p:nvPr/>
          </p:nvSpPr>
          <p:spPr bwMode="auto">
            <a:xfrm>
              <a:off x="0" y="1263650"/>
              <a:ext cx="91503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he-IL" sz="2400" smtClean="0">
                <a:solidFill>
                  <a:srgbClr val="000000"/>
                </a:solidFill>
              </a:endParaRPr>
            </a:p>
          </p:txBody>
        </p:sp>
        <p:pic>
          <p:nvPicPr>
            <p:cNvPr id="2059" name="Picture 34" descr="logo x bus pl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 y="1017588"/>
              <a:ext cx="657225"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37" descr="silo-11"/>
            <p:cNvPicPr>
              <a:picLocks noChangeAspect="1" noChangeArrowheads="1"/>
            </p:cNvPicPr>
            <p:nvPr/>
          </p:nvPicPr>
          <p:blipFill>
            <a:blip r:embed="rId11"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38" descr="IMG_4603 L"/>
            <p:cNvPicPr>
              <a:picLocks noChangeAspect="1" noChangeArrowheads="1"/>
            </p:cNvPicPr>
            <p:nvPr/>
          </p:nvPicPr>
          <p:blipFill>
            <a:blip r:embed="rId12">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2"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3" name="Picture 39" descr="P1010098"/>
            <p:cNvPicPr>
              <a:picLocks noChangeAspect="1" noChangeArrowheads="1"/>
            </p:cNvPicPr>
            <p:nvPr/>
          </p:nvPicPr>
          <p:blipFill>
            <a:blip r:embed="rId14">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4" name="Picture 2" descr="C:\Documents and Settings\rubi\Desktop\Screen Hunter\ScreenHunter_03 Aug. 30 15.0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userDrawn="1"/>
        </p:nvSpPr>
        <p:spPr>
          <a:xfrm>
            <a:off x="12192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428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436886"/>
      </p:ext>
    </p:extLst>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3"/>
          <p:cNvSpPr>
            <a:spLocks noGrp="1" noChangeArrowheads="1"/>
          </p:cNvSpPr>
          <p:nvPr>
            <p:ph type="title"/>
          </p:nvPr>
        </p:nvSpPr>
        <p:spPr bwMode="auto">
          <a:xfrm>
            <a:off x="1173163" y="11588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24"/>
          <p:cNvSpPr>
            <a:spLocks noGrp="1" noChangeArrowheads="1"/>
          </p:cNvSpPr>
          <p:nvPr>
            <p:ph type="body" idx="1"/>
          </p:nvPr>
        </p:nvSpPr>
        <p:spPr bwMode="auto">
          <a:xfrm>
            <a:off x="1173163" y="156686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25" name="Line 29"/>
          <p:cNvSpPr>
            <a:spLocks noChangeShapeType="1"/>
          </p:cNvSpPr>
          <p:nvPr userDrawn="1"/>
        </p:nvSpPr>
        <p:spPr bwMode="auto">
          <a:xfrm>
            <a:off x="1143000" y="6400800"/>
            <a:ext cx="7772400" cy="0"/>
          </a:xfrm>
          <a:prstGeom prst="line">
            <a:avLst/>
          </a:prstGeom>
          <a:noFill/>
          <a:ln w="9525">
            <a:solidFill>
              <a:srgbClr val="969696"/>
            </a:solidFill>
            <a:round/>
            <a:headEnd/>
            <a:tailEnd/>
          </a:ln>
          <a:effectLst/>
        </p:spPr>
        <p:txBody>
          <a:bodyPr wrap="none"/>
          <a:lstStyle/>
          <a:p>
            <a:pPr>
              <a:defRPr/>
            </a:pPr>
            <a:endParaRPr lang="en-US">
              <a:solidFill>
                <a:srgbClr val="000000"/>
              </a:solidFill>
            </a:endParaRPr>
          </a:p>
        </p:txBody>
      </p:sp>
      <p:grpSp>
        <p:nvGrpSpPr>
          <p:cNvPr id="1030" name="Group 17"/>
          <p:cNvGrpSpPr>
            <a:grpSpLocks/>
          </p:cNvGrpSpPr>
          <p:nvPr userDrawn="1"/>
        </p:nvGrpSpPr>
        <p:grpSpPr bwMode="auto">
          <a:xfrm>
            <a:off x="0" y="0"/>
            <a:ext cx="9150350" cy="6858000"/>
            <a:chOff x="0" y="0"/>
            <a:chExt cx="9150350" cy="6858000"/>
          </a:xfrm>
          <a:solidFill>
            <a:schemeClr val="tx1"/>
          </a:solidFill>
        </p:grpSpPr>
        <p:sp>
          <p:nvSpPr>
            <p:cNvPr id="4129" name="Rectangle 33"/>
            <p:cNvSpPr>
              <a:spLocks noChangeArrowheads="1"/>
            </p:cNvSpPr>
            <p:nvPr/>
          </p:nvSpPr>
          <p:spPr bwMode="auto">
            <a:xfrm>
              <a:off x="0" y="0"/>
              <a:ext cx="1003300" cy="6858000"/>
            </a:xfrm>
            <a:prstGeom prst="rect">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4127" name="Rectangle 31"/>
            <p:cNvSpPr>
              <a:spLocks noChangeArrowheads="1"/>
            </p:cNvSpPr>
            <p:nvPr/>
          </p:nvSpPr>
          <p:spPr bwMode="auto">
            <a:xfrm>
              <a:off x="0" y="1263650"/>
              <a:ext cx="9150350" cy="120650"/>
            </a:xfrm>
            <a:prstGeom prst="rect">
              <a:avLst/>
            </a:prstGeom>
            <a:grpFill/>
            <a:ln w="9525">
              <a:noFill/>
              <a:miter lim="800000"/>
              <a:headEnd/>
              <a:tailEnd/>
            </a:ln>
            <a:effectLst/>
          </p:spPr>
          <p:txBody>
            <a:bodyPr wrap="none" anchor="ctr"/>
            <a:lstStyle/>
            <a:p>
              <a:pPr>
                <a:defRPr/>
              </a:pPr>
              <a:endParaRPr lang="en-US">
                <a:solidFill>
                  <a:srgbClr val="000000"/>
                </a:solidFill>
              </a:endParaRPr>
            </a:p>
          </p:txBody>
        </p:sp>
        <p:pic>
          <p:nvPicPr>
            <p:cNvPr id="1033" name="Picture 34" descr="logo x bus plan"/>
            <p:cNvPicPr>
              <a:picLocks noChangeAspect="1" noChangeArrowheads="1"/>
            </p:cNvPicPr>
            <p:nvPr/>
          </p:nvPicPr>
          <p:blipFill>
            <a:blip r:embed="rId14" cstate="print"/>
            <a:srcRect/>
            <a:stretch>
              <a:fillRect/>
            </a:stretch>
          </p:blipFill>
          <p:spPr bwMode="auto">
            <a:xfrm>
              <a:off x="161925" y="1017588"/>
              <a:ext cx="657225" cy="612775"/>
            </a:xfrm>
            <a:prstGeom prst="rect">
              <a:avLst/>
            </a:prstGeom>
            <a:grpFill/>
            <a:ln w="9525">
              <a:noFill/>
              <a:miter lim="800000"/>
              <a:headEnd/>
              <a:tailEnd/>
            </a:ln>
          </p:spPr>
        </p:pic>
        <p:pic>
          <p:nvPicPr>
            <p:cNvPr id="1034" name="Picture 37" descr="silo-11"/>
            <p:cNvPicPr>
              <a:picLocks noChangeAspect="1" noChangeArrowheads="1"/>
            </p:cNvPicPr>
            <p:nvPr/>
          </p:nvPicPr>
          <p:blipFill>
            <a:blip r:embed="rId15" cstate="print"/>
            <a:srcRect l="13718" r="17148"/>
            <a:stretch>
              <a:fillRect/>
            </a:stretch>
          </p:blipFill>
          <p:spPr bwMode="auto">
            <a:xfrm>
              <a:off x="52696" y="5524500"/>
              <a:ext cx="928688" cy="1304925"/>
            </a:xfrm>
            <a:prstGeom prst="rect">
              <a:avLst/>
            </a:prstGeom>
            <a:grpFill/>
            <a:ln w="9525">
              <a:noFill/>
              <a:miter lim="800000"/>
              <a:headEnd/>
              <a:tailEnd/>
            </a:ln>
          </p:spPr>
        </p:pic>
        <p:pic>
          <p:nvPicPr>
            <p:cNvPr id="1035" name="Picture 38" descr="IMG_4603 L"/>
            <p:cNvPicPr>
              <a:picLocks noChangeAspect="1" noChangeArrowheads="1"/>
            </p:cNvPicPr>
            <p:nvPr/>
          </p:nvPicPr>
          <p:blipFill>
            <a:blip r:embed="rId16" cstate="print"/>
            <a:srcRect/>
            <a:stretch>
              <a:fillRect/>
            </a:stretch>
          </p:blipFill>
          <p:spPr bwMode="auto">
            <a:xfrm>
              <a:off x="39048" y="38100"/>
              <a:ext cx="928688" cy="917575"/>
            </a:xfrm>
            <a:prstGeom prst="rect">
              <a:avLst/>
            </a:prstGeom>
            <a:grpFill/>
            <a:ln w="9525">
              <a:noFill/>
              <a:miter lim="800000"/>
              <a:headEnd/>
              <a:tailEnd/>
            </a:ln>
          </p:spPr>
        </p:pic>
        <p:pic>
          <p:nvPicPr>
            <p:cNvPr id="1036" name="Picture 19"/>
            <p:cNvPicPr>
              <a:picLocks noChangeAspect="1" noChangeArrowheads="1"/>
            </p:cNvPicPr>
            <p:nvPr/>
          </p:nvPicPr>
          <p:blipFill>
            <a:blip r:embed="rId17" cstate="print"/>
            <a:srcRect/>
            <a:stretch>
              <a:fillRect/>
            </a:stretch>
          </p:blipFill>
          <p:spPr bwMode="auto">
            <a:xfrm>
              <a:off x="31750" y="1700213"/>
              <a:ext cx="950913" cy="1892300"/>
            </a:xfrm>
            <a:prstGeom prst="rect">
              <a:avLst/>
            </a:prstGeom>
            <a:grpFill/>
            <a:ln w="9525">
              <a:noFill/>
              <a:miter lim="800000"/>
              <a:headEnd/>
              <a:tailEnd/>
            </a:ln>
          </p:spPr>
        </p:pic>
        <p:pic>
          <p:nvPicPr>
            <p:cNvPr id="1037" name="Picture 39" descr="P1010098"/>
            <p:cNvPicPr>
              <a:picLocks noChangeAspect="1" noChangeArrowheads="1"/>
            </p:cNvPicPr>
            <p:nvPr/>
          </p:nvPicPr>
          <p:blipFill>
            <a:blip r:embed="rId18" cstate="print"/>
            <a:srcRect/>
            <a:stretch>
              <a:fillRect/>
            </a:stretch>
          </p:blipFill>
          <p:spPr bwMode="auto">
            <a:xfrm>
              <a:off x="39048" y="4508500"/>
              <a:ext cx="928688" cy="952500"/>
            </a:xfrm>
            <a:prstGeom prst="rect">
              <a:avLst/>
            </a:prstGeom>
            <a:grpFill/>
            <a:ln w="9525">
              <a:noFill/>
              <a:miter lim="800000"/>
              <a:headEnd/>
              <a:tailEnd/>
            </a:ln>
          </p:spPr>
        </p:pic>
        <p:pic>
          <p:nvPicPr>
            <p:cNvPr id="1038" name="Picture 2" descr="C:\Documents and Settings\rubi\Desktop\Screen Hunter\ScreenHunter_03 Aug. 30 15.01.jpg"/>
            <p:cNvPicPr>
              <a:picLocks noChangeAspect="1" noChangeArrowheads="1"/>
            </p:cNvPicPr>
            <p:nvPr/>
          </p:nvPicPr>
          <p:blipFill>
            <a:blip r:embed="rId19" cstate="print"/>
            <a:srcRect/>
            <a:stretch>
              <a:fillRect/>
            </a:stretch>
          </p:blipFill>
          <p:spPr bwMode="auto">
            <a:xfrm>
              <a:off x="85725" y="3776663"/>
              <a:ext cx="809625" cy="569912"/>
            </a:xfrm>
            <a:prstGeom prst="rect">
              <a:avLst/>
            </a:prstGeom>
            <a:grpFill/>
            <a:ln w="9525">
              <a:noFill/>
              <a:miter lim="800000"/>
              <a:headEnd/>
              <a:tailEnd/>
            </a:ln>
          </p:spPr>
        </p:pic>
      </p:grpSp>
      <p:sp>
        <p:nvSpPr>
          <p:cNvPr id="16" name="Rectangle 15"/>
          <p:cNvSpPr/>
          <p:nvPr userDrawn="1"/>
        </p:nvSpPr>
        <p:spPr>
          <a:xfrm>
            <a:off x="12192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GTS LOGO FIN on WHITE 300 DPI"/>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14287"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790883"/>
      </p:ext>
    </p:extLst>
  </p:cSld>
  <p:clrMap bg1="lt1" tx1="dk1" bg2="lt2" tx2="dk2" accent1="accent1" accent2="accent2" accent3="accent3" accent4="accent4" accent5="accent5" accent6="accent6" hlink="hlink" folHlink="folHlink"/>
  <p:sldLayoutIdLst>
    <p:sldLayoutId id="2147484883" r:id="rId1"/>
    <p:sldLayoutId id="2147484884" r:id="rId2"/>
    <p:sldLayoutId id="2147484885" r:id="rId3"/>
    <p:sldLayoutId id="2147484886" r:id="rId4"/>
    <p:sldLayoutId id="2147484887" r:id="rId5"/>
    <p:sldLayoutId id="2147484888" r:id="rId6"/>
    <p:sldLayoutId id="2147484889" r:id="rId7"/>
    <p:sldLayoutId id="2147484890" r:id="rId8"/>
    <p:sldLayoutId id="2147484891" r:id="rId9"/>
    <p:sldLayoutId id="2147484892" r:id="rId10"/>
    <p:sldLayoutId id="2147484893" r:id="rId11"/>
    <p:sldLayoutId id="2147484894" r:id="rId1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a:solidFill>
            <a:srgbClr val="0070C0"/>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Line 9"/>
          <p:cNvSpPr>
            <a:spLocks noChangeShapeType="1"/>
          </p:cNvSpPr>
          <p:nvPr/>
        </p:nvSpPr>
        <p:spPr bwMode="auto">
          <a:xfrm>
            <a:off x="1112838" y="6092825"/>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grpSp>
        <p:nvGrpSpPr>
          <p:cNvPr id="2056" name="Group 17"/>
          <p:cNvGrpSpPr>
            <a:grpSpLocks/>
          </p:cNvGrpSpPr>
          <p:nvPr userDrawn="1"/>
        </p:nvGrpSpPr>
        <p:grpSpPr bwMode="auto">
          <a:xfrm>
            <a:off x="0" y="0"/>
            <a:ext cx="9150350" cy="6858000"/>
            <a:chOff x="0" y="0"/>
            <a:chExt cx="9150350" cy="6858000"/>
          </a:xfrm>
          <a:solidFill>
            <a:schemeClr val="tx1"/>
          </a:solidFill>
        </p:grpSpPr>
        <p:sp>
          <p:nvSpPr>
            <p:cNvPr id="2057" name="Rectangle 33"/>
            <p:cNvSpPr>
              <a:spLocks noChangeArrowheads="1"/>
            </p:cNvSpPr>
            <p:nvPr/>
          </p:nvSpPr>
          <p:spPr bwMode="auto">
            <a:xfrm>
              <a:off x="0" y="0"/>
              <a:ext cx="1003300" cy="6858000"/>
            </a:xfrm>
            <a:prstGeom prst="rect">
              <a:avLst/>
            </a:prstGeom>
            <a:grpFill/>
            <a:ln w="9525">
              <a:solidFill>
                <a:schemeClr val="tx1"/>
              </a:solidFill>
              <a:miter lim="800000"/>
              <a:headEnd/>
              <a:tailEnd/>
            </a:ln>
          </p:spPr>
          <p:txBody>
            <a:bodyPr wrap="none" anchor="ctr"/>
            <a:lstStyle/>
            <a:p>
              <a:endParaRPr lang="he-IL" sz="2400" smtClean="0">
                <a:solidFill>
                  <a:srgbClr val="000000"/>
                </a:solidFill>
              </a:endParaRPr>
            </a:p>
          </p:txBody>
        </p:sp>
        <p:sp>
          <p:nvSpPr>
            <p:cNvPr id="2058" name="Rectangle 31"/>
            <p:cNvSpPr>
              <a:spLocks noChangeArrowheads="1"/>
            </p:cNvSpPr>
            <p:nvPr/>
          </p:nvSpPr>
          <p:spPr bwMode="auto">
            <a:xfrm>
              <a:off x="0" y="1263650"/>
              <a:ext cx="9150350" cy="120650"/>
            </a:xfrm>
            <a:prstGeom prst="rect">
              <a:avLst/>
            </a:prstGeom>
            <a:grpFill/>
            <a:ln w="9525">
              <a:solidFill>
                <a:srgbClr val="000000"/>
              </a:solidFill>
              <a:miter lim="800000"/>
              <a:headEnd/>
              <a:tailEnd/>
            </a:ln>
            <a:extLst/>
          </p:spPr>
          <p:txBody>
            <a:bodyPr wrap="none" anchor="ctr"/>
            <a:lstStyle/>
            <a:p>
              <a:endParaRPr lang="he-IL" sz="2400" smtClean="0">
                <a:solidFill>
                  <a:srgbClr val="000000"/>
                </a:solidFill>
              </a:endParaRPr>
            </a:p>
          </p:txBody>
        </p:sp>
        <p:pic>
          <p:nvPicPr>
            <p:cNvPr id="2060" name="Picture 37" descr="silo-11"/>
            <p:cNvPicPr>
              <a:picLocks noChangeAspect="1" noChangeArrowheads="1"/>
            </p:cNvPicPr>
            <p:nvPr/>
          </p:nvPicPr>
          <p:blipFill>
            <a:blip r:embed="rId10"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38" descr="IMG_4603 L"/>
            <p:cNvPicPr>
              <a:picLocks noChangeAspect="1" noChangeArrowheads="1"/>
            </p:cNvPicPr>
            <p:nvPr/>
          </p:nvPicPr>
          <p:blipFill>
            <a:blip r:embed="rId11">
              <a:extLst>
                <a:ext uri="{28A0092B-C50C-407E-A947-70E740481C1C}">
                  <a14:useLocalDpi xmlns:a14="http://schemas.microsoft.com/office/drawing/2010/main" val="0"/>
                </a:ext>
              </a:extLst>
            </a:blip>
            <a:srcRect l="35374" t="17809" b="9103"/>
            <a:stretch>
              <a:fillRect/>
            </a:stretch>
          </p:blipFill>
          <p:spPr bwMode="auto">
            <a:xfrm>
              <a:off x="39048" y="38100"/>
              <a:ext cx="928688" cy="917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2"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3" name="Picture 39" descr="P1010098"/>
            <p:cNvPicPr>
              <a:picLocks noChangeAspect="1" noChangeArrowheads="1"/>
            </p:cNvPicPr>
            <p:nvPr/>
          </p:nvPicPr>
          <p:blipFill>
            <a:blip r:embed="rId13">
              <a:extLst>
                <a:ext uri="{28A0092B-C50C-407E-A947-70E740481C1C}">
                  <a14:useLocalDpi xmlns:a14="http://schemas.microsoft.com/office/drawing/2010/main" val="0"/>
                </a:ext>
              </a:extLst>
            </a:blip>
            <a:srcRect l="21706" t="18362" r="18707"/>
            <a:stretch>
              <a:fillRect/>
            </a:stretch>
          </p:blipFill>
          <p:spPr bwMode="auto">
            <a:xfrm>
              <a:off x="39048" y="4508500"/>
              <a:ext cx="928688" cy="952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4" name="Picture 2" descr="C:\Documents and Settings\rubi\Desktop\Screen Hunter\ScreenHunter_03 Aug. 30 15.0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7" name="Picture 16" descr="GTS LOGO FIN on WHITE 300 DPI"/>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3322" y="1100820"/>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0"/>
          <p:cNvSpPr>
            <a:spLocks noChangeArrowheads="1"/>
          </p:cNvSpPr>
          <p:nvPr userDrawn="1"/>
        </p:nvSpPr>
        <p:spPr bwMode="auto">
          <a:xfrm>
            <a:off x="1173163" y="6289625"/>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2429940697"/>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j-lt"/>
          <a:ea typeface="+mj-ea"/>
          <a:cs typeface="+mj-cs"/>
        </a:defRPr>
      </a:lvl1pPr>
      <a:lvl2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Times New Roman" pitchFamily="18" charset="0"/>
          <a:cs typeface="Times New Roman" pitchFamily="18" charset="0"/>
        </a:defRPr>
      </a:lvl5pPr>
      <a:lvl6pPr marL="4572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fontAlgn="base">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194" name="Group 17"/>
          <p:cNvGrpSpPr>
            <a:grpSpLocks/>
          </p:cNvGrpSpPr>
          <p:nvPr/>
        </p:nvGrpSpPr>
        <p:grpSpPr bwMode="auto">
          <a:xfrm>
            <a:off x="0" y="0"/>
            <a:ext cx="9150350" cy="6858000"/>
            <a:chOff x="0" y="0"/>
            <a:chExt cx="9150350" cy="6858000"/>
          </a:xfrm>
        </p:grpSpPr>
        <p:sp>
          <p:nvSpPr>
            <p:cNvPr id="8199" name="Rectangle 33"/>
            <p:cNvSpPr>
              <a:spLocks noChangeArrowheads="1"/>
            </p:cNvSpPr>
            <p:nvPr/>
          </p:nvSpPr>
          <p:spPr bwMode="auto">
            <a:xfrm>
              <a:off x="0" y="0"/>
              <a:ext cx="1003300" cy="6858000"/>
            </a:xfrm>
            <a:prstGeom prst="rect">
              <a:avLst/>
            </a:prstGeom>
            <a:solidFill>
              <a:schemeClr val="tx1"/>
            </a:solidFill>
            <a:ln w="9525">
              <a:solidFill>
                <a:schemeClr val="tx1"/>
              </a:solidFill>
              <a:miter lim="800000"/>
              <a:headEnd/>
              <a:tailEnd/>
            </a:ln>
          </p:spPr>
          <p:txBody>
            <a:bodyPr wrap="none" anchor="ctr"/>
            <a:lstStyle/>
            <a:p>
              <a:endParaRPr lang="en-US" smtClean="0">
                <a:solidFill>
                  <a:srgbClr val="000000"/>
                </a:solidFill>
              </a:endParaRPr>
            </a:p>
          </p:txBody>
        </p:sp>
        <p:sp>
          <p:nvSpPr>
            <p:cNvPr id="8200" name="Rectangle 31"/>
            <p:cNvSpPr>
              <a:spLocks noChangeArrowheads="1"/>
            </p:cNvSpPr>
            <p:nvPr/>
          </p:nvSpPr>
          <p:spPr bwMode="auto">
            <a:xfrm>
              <a:off x="0" y="1263650"/>
              <a:ext cx="9150350" cy="120650"/>
            </a:xfrm>
            <a:prstGeom prst="rect">
              <a:avLst/>
            </a:prstGeom>
            <a:solidFill>
              <a:schemeClr val="tx1"/>
            </a:solidFill>
            <a:ln w="9525">
              <a:solidFill>
                <a:srgbClr val="000000"/>
              </a:solidFill>
              <a:miter lim="800000"/>
              <a:headEnd/>
              <a:tailEnd/>
            </a:ln>
            <a:extLst/>
          </p:spPr>
          <p:txBody>
            <a:bodyPr wrap="none" anchor="ctr"/>
            <a:lstStyle/>
            <a:p>
              <a:endParaRPr lang="en-US" smtClean="0">
                <a:solidFill>
                  <a:srgbClr val="000000"/>
                </a:solidFill>
              </a:endParaRPr>
            </a:p>
          </p:txBody>
        </p:sp>
        <p:pic>
          <p:nvPicPr>
            <p:cNvPr id="8202" name="Picture 37" descr="silo-11"/>
            <p:cNvPicPr>
              <a:picLocks noChangeAspect="1" noChangeArrowheads="1"/>
            </p:cNvPicPr>
            <p:nvPr/>
          </p:nvPicPr>
          <p:blipFill>
            <a:blip r:embed="rId14" cstate="print">
              <a:extLst>
                <a:ext uri="{28A0092B-C50C-407E-A947-70E740481C1C}">
                  <a14:useLocalDpi xmlns:a14="http://schemas.microsoft.com/office/drawing/2010/main" val="0"/>
                </a:ext>
              </a:extLst>
            </a:blip>
            <a:srcRect l="13718" r="17148"/>
            <a:stretch>
              <a:fillRect/>
            </a:stretch>
          </p:blipFill>
          <p:spPr bwMode="auto">
            <a:xfrm>
              <a:off x="52696" y="5524500"/>
              <a:ext cx="9286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38" descr="IMG_4603 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048" y="38100"/>
              <a:ext cx="9286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750" y="1700213"/>
              <a:ext cx="9509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39" descr="P101009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048" y="4508500"/>
              <a:ext cx="92868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2" descr="C:\Documents and Settings\rubi\Desktop\Screen Hunter\ScreenHunter_03 Aug. 30 15.01.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5725" y="3776663"/>
              <a:ext cx="809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5" name="Rectangle 23"/>
          <p:cNvSpPr>
            <a:spLocks noGrp="1" noChangeArrowheads="1"/>
          </p:cNvSpPr>
          <p:nvPr>
            <p:ph type="title"/>
          </p:nvPr>
        </p:nvSpPr>
        <p:spPr bwMode="auto">
          <a:xfrm>
            <a:off x="1173163" y="1158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196" name="Rectangle 24"/>
          <p:cNvSpPr>
            <a:spLocks noGrp="1" noChangeArrowheads="1"/>
          </p:cNvSpPr>
          <p:nvPr>
            <p:ph type="body" idx="1"/>
          </p:nvPr>
        </p:nvSpPr>
        <p:spPr bwMode="auto">
          <a:xfrm>
            <a:off x="1173163" y="156686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8197" name="Line 29"/>
          <p:cNvSpPr>
            <a:spLocks noChangeShapeType="1"/>
          </p:cNvSpPr>
          <p:nvPr/>
        </p:nvSpPr>
        <p:spPr bwMode="auto">
          <a:xfrm>
            <a:off x="1184910" y="6049328"/>
            <a:ext cx="777240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lstStyle/>
          <a:p>
            <a:endParaRPr lang="en-US" sz="2400" smtClean="0">
              <a:solidFill>
                <a:srgbClr val="000000"/>
              </a:solidFill>
            </a:endParaRPr>
          </a:p>
        </p:txBody>
      </p:sp>
      <p:pic>
        <p:nvPicPr>
          <p:cNvPr id="16" name="Picture 15" descr="GTS LOGO FIN on WHITE 300 DPI"/>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3322" y="1100820"/>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0"/>
          <p:cNvSpPr>
            <a:spLocks noChangeArrowheads="1"/>
          </p:cNvSpPr>
          <p:nvPr userDrawn="1"/>
        </p:nvSpPr>
        <p:spPr bwMode="auto">
          <a:xfrm>
            <a:off x="1245235" y="6176962"/>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3835303075"/>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 id="2147484536" r:id="rId12"/>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4000">
          <a:solidFill>
            <a:srgbClr val="0070C0"/>
          </a:solidFill>
          <a:latin typeface="+mn-lt"/>
          <a:ea typeface="+mj-ea"/>
          <a:cs typeface="+mj-cs"/>
        </a:defRPr>
      </a:lvl1pPr>
      <a:lvl2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2pPr>
      <a:lvl3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3pPr>
      <a:lvl4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4pPr>
      <a:lvl5pPr algn="l" rtl="0" eaLnBrk="0" fontAlgn="base" hangingPunct="0">
        <a:lnSpc>
          <a:spcPct val="90000"/>
        </a:lnSpc>
        <a:spcBef>
          <a:spcPct val="0"/>
        </a:spcBef>
        <a:spcAft>
          <a:spcPct val="0"/>
        </a:spcAft>
        <a:defRPr sz="4000">
          <a:solidFill>
            <a:srgbClr val="5B690D"/>
          </a:solidFill>
          <a:latin typeface="Arial" charset="0"/>
          <a:cs typeface="Times New Roman" pitchFamily="18" charset="0"/>
        </a:defRPr>
      </a:lvl5pPr>
      <a:lvl6pPr marL="4572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6pPr>
      <a:lvl7pPr marL="9144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7pPr>
      <a:lvl8pPr marL="13716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8pPr>
      <a:lvl9pPr marL="1828800" algn="l" rtl="0" eaLnBrk="1" fontAlgn="base" hangingPunct="1">
        <a:lnSpc>
          <a:spcPct val="90000"/>
        </a:lnSpc>
        <a:spcBef>
          <a:spcPct val="0"/>
        </a:spcBef>
        <a:spcAft>
          <a:spcPct val="0"/>
        </a:spcAft>
        <a:defRPr sz="4000">
          <a:solidFill>
            <a:srgbClr val="5B690D"/>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Symbol" pitchFamily="18" charset="2"/>
        <a:buChar char="·"/>
        <a:defRPr sz="3000" b="1">
          <a:solidFill>
            <a:srgbClr val="979A90"/>
          </a:solidFill>
          <a:latin typeface="+mn-lt"/>
          <a:ea typeface="+mn-ea"/>
          <a:cs typeface="+mn-cs"/>
        </a:defRPr>
      </a:lvl1pPr>
      <a:lvl2pPr marL="742950" indent="-285750" algn="l" rtl="0" eaLnBrk="0" fontAlgn="base" hangingPunct="0">
        <a:spcBef>
          <a:spcPct val="20000"/>
        </a:spcBef>
        <a:spcAft>
          <a:spcPct val="0"/>
        </a:spcAft>
        <a:buClr>
          <a:schemeClr val="hlink"/>
        </a:buClr>
        <a:buFont typeface="Symbol" pitchFamily="18" charset="2"/>
        <a:buChar char="·"/>
        <a:defRPr sz="2600" b="1">
          <a:solidFill>
            <a:srgbClr val="979A90"/>
          </a:solidFill>
          <a:latin typeface="+mn-lt"/>
          <a:cs typeface="+mn-cs"/>
        </a:defRPr>
      </a:lvl2pPr>
      <a:lvl3pPr marL="1143000" indent="-228600" algn="l" rtl="0" eaLnBrk="0" fontAlgn="base" hangingPunct="0">
        <a:spcBef>
          <a:spcPct val="20000"/>
        </a:spcBef>
        <a:spcAft>
          <a:spcPct val="0"/>
        </a:spcAft>
        <a:buClr>
          <a:schemeClr val="hlink"/>
        </a:buClr>
        <a:buFont typeface="Symbol" pitchFamily="18" charset="2"/>
        <a:buChar char="·"/>
        <a:defRPr sz="2400" b="1">
          <a:solidFill>
            <a:srgbClr val="979A90"/>
          </a:solidFill>
          <a:latin typeface="+mn-lt"/>
          <a:cs typeface="+mn-cs"/>
        </a:defRPr>
      </a:lvl3pPr>
      <a:lvl4pPr marL="1600200" indent="-228600" algn="l" rtl="0" eaLnBrk="0" fontAlgn="base" hangingPunct="0">
        <a:spcBef>
          <a:spcPct val="20000"/>
        </a:spcBef>
        <a:spcAft>
          <a:spcPct val="0"/>
        </a:spcAft>
        <a:buClr>
          <a:schemeClr val="hlink"/>
        </a:buClr>
        <a:buFont typeface="Symbol" pitchFamily="18" charset="2"/>
        <a:buChar char="·"/>
        <a:defRPr sz="2000" b="1">
          <a:solidFill>
            <a:srgbClr val="979A90"/>
          </a:solidFill>
          <a:latin typeface="+mn-lt"/>
          <a:cs typeface="+mn-cs"/>
        </a:defRPr>
      </a:lvl4pPr>
      <a:lvl5pPr marL="2057400" indent="-228600" algn="l" rtl="0" eaLnBrk="0" fontAlgn="base" hangingPunct="0">
        <a:spcBef>
          <a:spcPct val="20000"/>
        </a:spcBef>
        <a:spcAft>
          <a:spcPct val="0"/>
        </a:spcAft>
        <a:buClr>
          <a:schemeClr val="hlink"/>
        </a:buClr>
        <a:buFont typeface="Symbol" pitchFamily="18" charset="2"/>
        <a:buChar char="·"/>
        <a:defRPr sz="2000" b="1">
          <a:solidFill>
            <a:srgbClr val="979A90"/>
          </a:solidFill>
          <a:latin typeface="+mn-lt"/>
          <a:cs typeface="+mn-cs"/>
        </a:defRPr>
      </a:lvl5pPr>
      <a:lvl6pPr marL="25146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hlink"/>
        </a:buClr>
        <a:buFont typeface="Symbol"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218" name="Picture 3"/>
          <p:cNvPicPr>
            <a:picLocks noChangeAspect="1" noChangeArrowheads="1"/>
          </p:cNvPicPr>
          <p:nvPr userDrawn="1"/>
        </p:nvPicPr>
        <p:blipFill>
          <a:blip r:embed="rId14">
            <a:biLevel thresh="75000"/>
            <a:extLst>
              <a:ext uri="{28A0092B-C50C-407E-A947-70E740481C1C}">
                <a14:useLocalDpi xmlns:a14="http://schemas.microsoft.com/office/drawing/2010/main" val="0"/>
              </a:ext>
            </a:extLst>
          </a:blip>
          <a:srcRect/>
          <a:stretch>
            <a:fillRect/>
          </a:stretch>
        </p:blipFill>
        <p:spPr bwMode="auto">
          <a:xfrm>
            <a:off x="968375" y="1255713"/>
            <a:ext cx="81756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102235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20" name="Text Placeholder 2"/>
          <p:cNvSpPr>
            <a:spLocks noGrp="1"/>
          </p:cNvSpPr>
          <p:nvPr>
            <p:ph type="body" idx="1"/>
          </p:nvPr>
        </p:nvSpPr>
        <p:spPr bwMode="auto">
          <a:xfrm>
            <a:off x="1028700" y="1600200"/>
            <a:ext cx="7720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9144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6193"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0"/>
          <p:cNvSpPr>
            <a:spLocks noChangeArrowheads="1"/>
          </p:cNvSpPr>
          <p:nvPr userDrawn="1"/>
        </p:nvSpPr>
        <p:spPr bwMode="auto">
          <a:xfrm>
            <a:off x="1113872" y="6321876"/>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2190487153"/>
      </p:ext>
    </p:extLst>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 id="2147484549" r:id="rId1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rgbClr val="0070C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CB83F"/>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CB83F"/>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CB83F"/>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68375" y="1255713"/>
            <a:ext cx="81756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Placeholder 1"/>
          <p:cNvSpPr>
            <a:spLocks noGrp="1"/>
          </p:cNvSpPr>
          <p:nvPr>
            <p:ph type="title"/>
          </p:nvPr>
        </p:nvSpPr>
        <p:spPr bwMode="auto">
          <a:xfrm>
            <a:off x="1022350" y="20351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44" name="Text Placeholder 2"/>
          <p:cNvSpPr>
            <a:spLocks noGrp="1"/>
          </p:cNvSpPr>
          <p:nvPr>
            <p:ph type="body" idx="1"/>
          </p:nvPr>
        </p:nvSpPr>
        <p:spPr bwMode="auto">
          <a:xfrm>
            <a:off x="1028700" y="1600200"/>
            <a:ext cx="7720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4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9144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6193"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0"/>
          <p:cNvSpPr>
            <a:spLocks noChangeArrowheads="1"/>
          </p:cNvSpPr>
          <p:nvPr userDrawn="1"/>
        </p:nvSpPr>
        <p:spPr bwMode="auto">
          <a:xfrm>
            <a:off x="1113872" y="6320105"/>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4359603"/>
      </p:ext>
    </p:extLst>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rgbClr val="0070C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CB83F"/>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CB83F"/>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CB83F"/>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68375" y="1255713"/>
            <a:ext cx="81756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Placeholder 1"/>
          <p:cNvSpPr>
            <a:spLocks noGrp="1"/>
          </p:cNvSpPr>
          <p:nvPr>
            <p:ph type="title"/>
          </p:nvPr>
        </p:nvSpPr>
        <p:spPr bwMode="auto">
          <a:xfrm>
            <a:off x="1022350" y="14255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8" name="Text Placeholder 2"/>
          <p:cNvSpPr>
            <a:spLocks noGrp="1"/>
          </p:cNvSpPr>
          <p:nvPr>
            <p:ph type="body" idx="1"/>
          </p:nvPr>
        </p:nvSpPr>
        <p:spPr bwMode="auto">
          <a:xfrm>
            <a:off x="1028700" y="1600200"/>
            <a:ext cx="7720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127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9144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6193"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0"/>
          <p:cNvSpPr>
            <a:spLocks noChangeArrowheads="1"/>
          </p:cNvSpPr>
          <p:nvPr userDrawn="1"/>
        </p:nvSpPr>
        <p:spPr bwMode="auto">
          <a:xfrm>
            <a:off x="1083392" y="6277109"/>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271851193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rgbClr val="0070C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CB83F"/>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CB83F"/>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CB83F"/>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14">
            <a:biLevel thresh="75000"/>
            <a:extLst>
              <a:ext uri="{28A0092B-C50C-407E-A947-70E740481C1C}">
                <a14:useLocalDpi xmlns:a14="http://schemas.microsoft.com/office/drawing/2010/main" val="0"/>
              </a:ext>
            </a:extLst>
          </a:blip>
          <a:srcRect/>
          <a:stretch>
            <a:fillRect/>
          </a:stretch>
        </p:blipFill>
        <p:spPr bwMode="auto">
          <a:xfrm>
            <a:off x="968375" y="1255713"/>
            <a:ext cx="81756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Placeholder 1"/>
          <p:cNvSpPr>
            <a:spLocks noGrp="1"/>
          </p:cNvSpPr>
          <p:nvPr>
            <p:ph type="title"/>
          </p:nvPr>
        </p:nvSpPr>
        <p:spPr bwMode="auto">
          <a:xfrm>
            <a:off x="1022350" y="14255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2292" name="Text Placeholder 2"/>
          <p:cNvSpPr>
            <a:spLocks noGrp="1"/>
          </p:cNvSpPr>
          <p:nvPr>
            <p:ph type="body" idx="1"/>
          </p:nvPr>
        </p:nvSpPr>
        <p:spPr bwMode="auto">
          <a:xfrm>
            <a:off x="1028700" y="1600200"/>
            <a:ext cx="7720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29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91440" y="985520"/>
            <a:ext cx="73152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TS LOGO FIN on WHITE 300 DP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6193" y="1086116"/>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0"/>
          <p:cNvSpPr>
            <a:spLocks noChangeArrowheads="1"/>
          </p:cNvSpPr>
          <p:nvPr userDrawn="1"/>
        </p:nvSpPr>
        <p:spPr bwMode="auto">
          <a:xfrm>
            <a:off x="1093552" y="6226309"/>
            <a:ext cx="7651750" cy="276225"/>
          </a:xfrm>
          <a:prstGeom prst="rect">
            <a:avLst/>
          </a:prstGeom>
          <a:noFill/>
          <a:ln w="9525">
            <a:noFill/>
            <a:miter lim="800000"/>
            <a:headEnd/>
            <a:tailEnd/>
          </a:ln>
          <a:effectLst/>
        </p:spPr>
        <p:txBody>
          <a:bodyPr>
            <a:spAutoFit/>
          </a:bodyPr>
          <a:lstStyle/>
          <a:p>
            <a:pPr>
              <a:defRPr/>
            </a:pPr>
            <a:r>
              <a:rPr lang="en-US" sz="1200" dirty="0" smtClean="0">
                <a:solidFill>
                  <a:srgbClr val="969696"/>
                </a:solidFill>
                <a:latin typeface="+mn-lt"/>
                <a:cs typeface="+mn-cs"/>
              </a:rPr>
              <a:t>GTS 				www.onthelevel.com</a:t>
            </a:r>
            <a:endParaRPr lang="en-US" sz="1200" b="1" cap="small" dirty="0">
              <a:solidFill>
                <a:schemeClr val="folHlink"/>
              </a:solidFill>
              <a:latin typeface="+mn-lt"/>
              <a:cs typeface="+mn-cs"/>
            </a:endParaRPr>
          </a:p>
        </p:txBody>
      </p:sp>
    </p:spTree>
    <p:extLst>
      <p:ext uri="{BB962C8B-B14F-4D97-AF65-F5344CB8AC3E}">
        <p14:creationId xmlns:p14="http://schemas.microsoft.com/office/powerpoint/2010/main" val="2943306709"/>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 id="2147484588" r:id="rId12"/>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rgbClr val="0070C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CB83F"/>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CB83F"/>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CB83F"/>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CB83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gif"/></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png"/><Relationship Id="rId18" Type="http://schemas.openxmlformats.org/officeDocument/2006/relationships/image" Target="../media/image59.png"/><Relationship Id="rId26" Type="http://schemas.openxmlformats.org/officeDocument/2006/relationships/image" Target="../media/image67.png"/><Relationship Id="rId3" Type="http://schemas.openxmlformats.org/officeDocument/2006/relationships/image" Target="../media/image46.jpeg"/><Relationship Id="rId21" Type="http://schemas.openxmlformats.org/officeDocument/2006/relationships/image" Target="../media/image62.png"/><Relationship Id="rId34" Type="http://schemas.openxmlformats.org/officeDocument/2006/relationships/image" Target="../media/image73.png"/><Relationship Id="rId7" Type="http://schemas.openxmlformats.org/officeDocument/2006/relationships/hyperlink" Target="http://www.cargill.com/" TargetMode="External"/><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6.png"/><Relationship Id="rId33" Type="http://schemas.openxmlformats.org/officeDocument/2006/relationships/image" Target="../media/image72.png"/><Relationship Id="rId2" Type="http://schemas.openxmlformats.org/officeDocument/2006/relationships/notesSlide" Target="../notesSlides/notesSlide17.xml"/><Relationship Id="rId16" Type="http://schemas.openxmlformats.org/officeDocument/2006/relationships/image" Target="../media/image57.png"/><Relationship Id="rId20" Type="http://schemas.openxmlformats.org/officeDocument/2006/relationships/image" Target="../media/image61.png"/><Relationship Id="rId29"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2.jpeg"/><Relationship Id="rId24" Type="http://schemas.openxmlformats.org/officeDocument/2006/relationships/image" Target="../media/image65.png"/><Relationship Id="rId32" Type="http://schemas.openxmlformats.org/officeDocument/2006/relationships/image" Target="../media/image71.png"/><Relationship Id="rId5" Type="http://schemas.openxmlformats.org/officeDocument/2006/relationships/image" Target="../media/image48.pn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slide" Target="slide25.xml"/><Relationship Id="rId10" Type="http://schemas.openxmlformats.org/officeDocument/2006/relationships/hyperlink" Target="http://www.omya.com/" TargetMode="External"/><Relationship Id="rId19" Type="http://schemas.openxmlformats.org/officeDocument/2006/relationships/image" Target="../media/image60.png"/><Relationship Id="rId31" Type="http://schemas.openxmlformats.org/officeDocument/2006/relationships/hyperlink" Target="http://www.ztkruszwica.pl/en/kruszwica/manufacturing-plants/" TargetMode="External"/><Relationship Id="rId4" Type="http://schemas.openxmlformats.org/officeDocument/2006/relationships/image" Target="../media/image47.png"/><Relationship Id="rId9" Type="http://schemas.openxmlformats.org/officeDocument/2006/relationships/image" Target="../media/image51.jpe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8.png"/><Relationship Id="rId30" Type="http://schemas.openxmlformats.org/officeDocument/2006/relationships/image" Target="../media/image70.png"/><Relationship Id="rId35" Type="http://schemas.openxmlformats.org/officeDocument/2006/relationships/image" Target="../media/image7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75.pn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 Target="slide26.xml"/><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65.xml"/></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87.xml"/></Relationships>
</file>

<file path=ppt/slides/_rels/slide4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5.xml"/><Relationship Id="rId1" Type="http://schemas.openxmlformats.org/officeDocument/2006/relationships/slideLayout" Target="../slideLayouts/slideLayout97.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6.xml"/><Relationship Id="rId1" Type="http://schemas.openxmlformats.org/officeDocument/2006/relationships/slideLayout" Target="../slideLayouts/slideLayout111.xml"/></Relationships>
</file>

<file path=ppt/slides/_rels/slide4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7.xml"/><Relationship Id="rId1" Type="http://schemas.openxmlformats.org/officeDocument/2006/relationships/slideLayout" Target="../slideLayouts/slideLayout123.xml"/></Relationships>
</file>

<file path=ppt/slides/_rels/slide4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8.xml"/><Relationship Id="rId1" Type="http://schemas.openxmlformats.org/officeDocument/2006/relationships/slideLayout" Target="../slideLayouts/slideLayout135.xml"/></Relationships>
</file>

<file path=ppt/slides/_rels/slide4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9.xml"/><Relationship Id="rId1" Type="http://schemas.openxmlformats.org/officeDocument/2006/relationships/slideLayout" Target="../slideLayouts/slideLayout147.xml"/></Relationships>
</file>

<file path=ppt/slides/_rels/slide4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0.xml"/><Relationship Id="rId1" Type="http://schemas.openxmlformats.org/officeDocument/2006/relationships/slideLayout" Target="../slideLayouts/slideLayout157.xml"/><Relationship Id="rId5" Type="http://schemas.openxmlformats.org/officeDocument/2006/relationships/image" Target="../media/image12.png"/><Relationship Id="rId4" Type="http://schemas.openxmlformats.org/officeDocument/2006/relationships/image" Target="../media/image81.jpe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70.xml"/><Relationship Id="rId6" Type="http://schemas.openxmlformats.org/officeDocument/2006/relationships/image" Target="../media/image43.png"/><Relationship Id="rId5" Type="http://schemas.openxmlformats.org/officeDocument/2006/relationships/image" Target="../media/image81.jpeg"/><Relationship Id="rId4" Type="http://schemas.openxmlformats.org/officeDocument/2006/relationships/image" Target="../media/image80.jpe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82.xml"/><Relationship Id="rId6" Type="http://schemas.openxmlformats.org/officeDocument/2006/relationships/image" Target="../media/image6.jpeg"/><Relationship Id="rId5" Type="http://schemas.openxmlformats.org/officeDocument/2006/relationships/image" Target="../media/image43.png"/><Relationship Id="rId4" Type="http://schemas.openxmlformats.org/officeDocument/2006/relationships/image" Target="../media/image82.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94.xml"/><Relationship Id="rId6" Type="http://schemas.openxmlformats.org/officeDocument/2006/relationships/image" Target="../media/image6.jpeg"/><Relationship Id="rId5" Type="http://schemas.openxmlformats.org/officeDocument/2006/relationships/image" Target="../media/image43.png"/><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hyperlink" Target="APM%20Movie%202011.wm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06.xml"/><Relationship Id="rId6" Type="http://schemas.openxmlformats.org/officeDocument/2006/relationships/image" Target="../media/image43.png"/><Relationship Id="rId5" Type="http://schemas.openxmlformats.org/officeDocument/2006/relationships/image" Target="../media/image81.jpeg"/><Relationship Id="rId4" Type="http://schemas.openxmlformats.org/officeDocument/2006/relationships/image" Target="../media/image80.jpeg"/></Relationships>
</file>

<file path=ppt/slides/_rels/slide5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5.xml"/><Relationship Id="rId1" Type="http://schemas.openxmlformats.org/officeDocument/2006/relationships/slideLayout" Target="../slideLayouts/slideLayout217.xml"/><Relationship Id="rId6" Type="http://schemas.openxmlformats.org/officeDocument/2006/relationships/image" Target="../media/image12.png"/><Relationship Id="rId5" Type="http://schemas.openxmlformats.org/officeDocument/2006/relationships/image" Target="../media/image85.jpeg"/><Relationship Id="rId4" Type="http://schemas.openxmlformats.org/officeDocument/2006/relationships/image" Target="../media/image84.jpeg"/></Relationships>
</file>

<file path=ppt/slides/_rels/slide5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6.xml"/><Relationship Id="rId1" Type="http://schemas.openxmlformats.org/officeDocument/2006/relationships/slideLayout" Target="../slideLayouts/slideLayout231.xml"/><Relationship Id="rId5" Type="http://schemas.openxmlformats.org/officeDocument/2006/relationships/image" Target="../media/image88.jpeg"/><Relationship Id="rId4" Type="http://schemas.openxmlformats.org/officeDocument/2006/relationships/image" Target="../media/image87.jpeg"/></Relationships>
</file>

<file path=ppt/slides/_rels/slide5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7.xml"/><Relationship Id="rId1" Type="http://schemas.openxmlformats.org/officeDocument/2006/relationships/slideLayout" Target="../slideLayouts/slideLayout243.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5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8.xml"/><Relationship Id="rId1" Type="http://schemas.openxmlformats.org/officeDocument/2006/relationships/slideLayout" Target="../slideLayouts/slideLayout255.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5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9.xml"/><Relationship Id="rId1" Type="http://schemas.openxmlformats.org/officeDocument/2006/relationships/slideLayout" Target="../slideLayouts/slideLayout267.xml"/><Relationship Id="rId5" Type="http://schemas.openxmlformats.org/officeDocument/2006/relationships/image" Target="../media/image88.jpeg"/><Relationship Id="rId4" Type="http://schemas.openxmlformats.org/officeDocument/2006/relationships/image" Target="../media/image87.jpeg"/></Relationships>
</file>

<file path=ppt/slides/_rels/slide5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0.xml"/><Relationship Id="rId1" Type="http://schemas.openxmlformats.org/officeDocument/2006/relationships/slideLayout" Target="../slideLayouts/slideLayout279.xml"/><Relationship Id="rId5" Type="http://schemas.openxmlformats.org/officeDocument/2006/relationships/image" Target="../media/image88.jpeg"/><Relationship Id="rId4" Type="http://schemas.openxmlformats.org/officeDocument/2006/relationships/image" Target="../media/image87.jpeg"/></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1.xml"/><Relationship Id="rId1" Type="http://schemas.openxmlformats.org/officeDocument/2006/relationships/slideLayout" Target="../slideLayouts/slideLayout291.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7.xml"/><Relationship Id="rId4" Type="http://schemas.openxmlformats.org/officeDocument/2006/relationships/slide" Target="slide25.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703771" y="1347280"/>
            <a:ext cx="7772400" cy="914400"/>
          </a:xfrm>
        </p:spPr>
        <p:txBody>
          <a:bodyPr/>
          <a:lstStyle/>
          <a:p>
            <a:pPr algn="r" eaLnBrk="1" hangingPunct="1"/>
            <a:r>
              <a:rPr lang="en-US" sz="2400" dirty="0" smtClean="0">
                <a:solidFill>
                  <a:schemeClr val="tx1"/>
                </a:solidFill>
              </a:rPr>
              <a:t>An investment in knowledge always pays the best interest.</a:t>
            </a:r>
            <a:br>
              <a:rPr lang="en-US" sz="2400" dirty="0" smtClean="0">
                <a:solidFill>
                  <a:schemeClr val="tx1"/>
                </a:solidFill>
              </a:rPr>
            </a:br>
            <a:r>
              <a:rPr lang="en-US" sz="1800" dirty="0" smtClean="0">
                <a:solidFill>
                  <a:schemeClr val="tx1"/>
                </a:solidFill>
              </a:rPr>
              <a:t>Benjamin Franklin</a:t>
            </a:r>
            <a:r>
              <a:rPr lang="en-US" dirty="0" smtClean="0">
                <a:solidFill>
                  <a:schemeClr val="tx1"/>
                </a:solidFill>
              </a:rPr>
              <a:t> </a:t>
            </a:r>
          </a:p>
        </p:txBody>
      </p:sp>
      <p:sp>
        <p:nvSpPr>
          <p:cNvPr id="11267" name="Rectangle 3"/>
          <p:cNvSpPr>
            <a:spLocks noGrp="1" noChangeArrowheads="1"/>
          </p:cNvSpPr>
          <p:nvPr>
            <p:ph type="subTitle" idx="1"/>
          </p:nvPr>
        </p:nvSpPr>
        <p:spPr>
          <a:xfrm>
            <a:off x="1368425" y="2320095"/>
            <a:ext cx="6665913" cy="2306495"/>
          </a:xfrm>
        </p:spPr>
        <p:txBody>
          <a:bodyPr/>
          <a:lstStyle/>
          <a:p>
            <a:pPr eaLnBrk="1" hangingPunct="1"/>
            <a:r>
              <a:rPr lang="en-US" sz="3600" dirty="0" smtClean="0">
                <a:solidFill>
                  <a:srgbClr val="0070C0"/>
                </a:solidFill>
              </a:rPr>
              <a:t>GTS 3DLevelScanner</a:t>
            </a:r>
            <a:r>
              <a:rPr lang="en-US" sz="2700" dirty="0" smtClean="0">
                <a:solidFill>
                  <a:srgbClr val="0070C0"/>
                </a:solidFill>
              </a:rPr>
              <a:t>™</a:t>
            </a:r>
          </a:p>
          <a:p>
            <a:pPr eaLnBrk="1" hangingPunct="1"/>
            <a:r>
              <a:rPr lang="en-US" sz="2400" dirty="0" smtClean="0">
                <a:solidFill>
                  <a:srgbClr val="0070C0"/>
                </a:solidFill>
              </a:rPr>
              <a:t>Changing the market from level to volume</a:t>
            </a:r>
          </a:p>
          <a:p>
            <a:pPr eaLnBrk="1" hangingPunct="1">
              <a:lnSpc>
                <a:spcPts val="3300"/>
              </a:lnSpc>
              <a:spcBef>
                <a:spcPct val="50000"/>
              </a:spcBef>
            </a:pPr>
            <a:r>
              <a:rPr lang="en-US" sz="2400" dirty="0" smtClean="0">
                <a:solidFill>
                  <a:srgbClr val="0070C0"/>
                </a:solidFill>
              </a:rPr>
              <a:t>Sales North </a:t>
            </a:r>
            <a:r>
              <a:rPr lang="en-US" sz="2400" dirty="0">
                <a:solidFill>
                  <a:srgbClr val="0070C0"/>
                </a:solidFill>
              </a:rPr>
              <a:t>America</a:t>
            </a:r>
          </a:p>
          <a:p>
            <a:pPr eaLnBrk="1" hangingPunct="1">
              <a:lnSpc>
                <a:spcPts val="3300"/>
              </a:lnSpc>
              <a:spcBef>
                <a:spcPct val="50000"/>
              </a:spcBef>
            </a:pPr>
            <a:r>
              <a:rPr lang="en-US" sz="2200" dirty="0" smtClean="0"/>
              <a:t>Innovating and Pioneering 3D Level</a:t>
            </a:r>
            <a:br>
              <a:rPr lang="en-US" sz="2200" dirty="0" smtClean="0"/>
            </a:br>
            <a:r>
              <a:rPr lang="en-US" sz="2200" dirty="0" smtClean="0"/>
              <a:t>and True Volume Measurement </a:t>
            </a:r>
            <a:br>
              <a:rPr lang="en-US" sz="2200" dirty="0" smtClean="0"/>
            </a:br>
            <a:r>
              <a:rPr lang="en-US" sz="2200" dirty="0" smtClean="0"/>
              <a:t>of Solid Materials in Silos and Open Bins</a:t>
            </a:r>
          </a:p>
        </p:txBody>
      </p:sp>
    </p:spTree>
    <p:extLst>
      <p:ext uri="{BB962C8B-B14F-4D97-AF65-F5344CB8AC3E}">
        <p14:creationId xmlns:p14="http://schemas.microsoft.com/office/powerpoint/2010/main" val="176791728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ChangeArrowheads="1"/>
          </p:cNvSpPr>
          <p:nvPr/>
        </p:nvSpPr>
        <p:spPr bwMode="auto">
          <a:xfrm>
            <a:off x="1173163" y="225425"/>
            <a:ext cx="7772400" cy="1143000"/>
          </a:xfrm>
          <a:prstGeom prst="rect">
            <a:avLst/>
          </a:prstGeom>
          <a:noFill/>
          <a:ln w="9525">
            <a:noFill/>
            <a:miter lim="800000"/>
            <a:headEnd/>
            <a:tailEnd/>
          </a:ln>
        </p:spPr>
        <p:txBody>
          <a:bodyPr anchor="ctr"/>
          <a:lstStyle/>
          <a:p>
            <a:pPr algn="ctr">
              <a:lnSpc>
                <a:spcPct val="90000"/>
              </a:lnSpc>
              <a:defRPr/>
            </a:pPr>
            <a:r>
              <a:rPr lang="en-US" sz="4000" dirty="0" smtClean="0">
                <a:solidFill>
                  <a:srgbClr val="0070C0"/>
                </a:solidFill>
                <a:latin typeface="+mn-lt"/>
              </a:rPr>
              <a:t>Standard Continuous Level Measurement Technologies</a:t>
            </a:r>
            <a:endParaRPr lang="en-US" dirty="0">
              <a:solidFill>
                <a:srgbClr val="0070C0"/>
              </a:solidFill>
            </a:endParaRPr>
          </a:p>
        </p:txBody>
      </p:sp>
      <p:sp>
        <p:nvSpPr>
          <p:cNvPr id="23556" name="Rectangle 5"/>
          <p:cNvSpPr>
            <a:spLocks noChangeArrowheads="1"/>
          </p:cNvSpPr>
          <p:nvPr/>
        </p:nvSpPr>
        <p:spPr bwMode="auto">
          <a:xfrm>
            <a:off x="1071154" y="5637803"/>
            <a:ext cx="7759337" cy="585788"/>
          </a:xfrm>
          <a:prstGeom prst="rect">
            <a:avLst/>
          </a:prstGeom>
          <a:noFill/>
          <a:ln w="9525">
            <a:noFill/>
            <a:miter lim="800000"/>
            <a:headEnd/>
            <a:tailEnd/>
          </a:ln>
        </p:spPr>
        <p:txBody>
          <a:bodyPr wrap="square">
            <a:spAutoFit/>
          </a:bodyPr>
          <a:lstStyle/>
          <a:p>
            <a:pPr algn="ctr"/>
            <a:r>
              <a:rPr lang="en-US" dirty="0"/>
              <a:t>Time of flight </a:t>
            </a:r>
            <a:r>
              <a:rPr lang="en-US" dirty="0" smtClean="0"/>
              <a:t>concept</a:t>
            </a:r>
            <a:endParaRPr lang="en-US" dirty="0"/>
          </a:p>
        </p:txBody>
      </p:sp>
      <p:pic>
        <p:nvPicPr>
          <p:cNvPr id="23557" name="Picture 3" descr="C:\Documents and Settings\rubi\Desktop\Screen Hunter\ScreenHunter_16 Aug. 26 12.51.jpg"/>
          <p:cNvPicPr>
            <a:picLocks noChangeAspect="1" noChangeArrowheads="1"/>
          </p:cNvPicPr>
          <p:nvPr/>
        </p:nvPicPr>
        <p:blipFill>
          <a:blip r:embed="rId2" cstate="print"/>
          <a:srcRect/>
          <a:stretch>
            <a:fillRect/>
          </a:stretch>
        </p:blipFill>
        <p:spPr bwMode="auto">
          <a:xfrm>
            <a:off x="3282950" y="2898775"/>
            <a:ext cx="2492375" cy="2460625"/>
          </a:xfrm>
          <a:prstGeom prst="rect">
            <a:avLst/>
          </a:prstGeom>
          <a:noFill/>
          <a:ln w="9525">
            <a:noFill/>
            <a:miter lim="800000"/>
            <a:headEnd/>
            <a:tailEnd/>
          </a:ln>
        </p:spPr>
      </p:pic>
      <p:cxnSp>
        <p:nvCxnSpPr>
          <p:cNvPr id="96" name="Straight Connector 95"/>
          <p:cNvCxnSpPr/>
          <p:nvPr/>
        </p:nvCxnSpPr>
        <p:spPr bwMode="auto">
          <a:xfrm rot="16200000" flipH="1">
            <a:off x="3726657" y="3882231"/>
            <a:ext cx="1738312" cy="3175"/>
          </a:xfrm>
          <a:prstGeom prst="line">
            <a:avLst/>
          </a:prstGeom>
          <a:solidFill>
            <a:schemeClr val="accent1"/>
          </a:solidFill>
          <a:ln w="57150" cap="flat" cmpd="sng" algn="ctr">
            <a:solidFill>
              <a:schemeClr val="tx1">
                <a:lumMod val="65000"/>
                <a:lumOff val="35000"/>
              </a:schemeClr>
            </a:solidFill>
            <a:prstDash val="solid"/>
            <a:round/>
            <a:headEnd type="none" w="med" len="med"/>
            <a:tailEnd type="none" w="med" len="med"/>
          </a:ln>
          <a:effectLst/>
        </p:spPr>
      </p:cxnSp>
      <p:grpSp>
        <p:nvGrpSpPr>
          <p:cNvPr id="2" name="Group 91"/>
          <p:cNvGrpSpPr>
            <a:grpSpLocks/>
          </p:cNvGrpSpPr>
          <p:nvPr/>
        </p:nvGrpSpPr>
        <p:grpSpPr bwMode="auto">
          <a:xfrm rot="10800000">
            <a:off x="4594225" y="3036888"/>
            <a:ext cx="14288" cy="1784350"/>
            <a:chOff x="8414234" y="3333482"/>
            <a:chExt cx="14650" cy="1784370"/>
          </a:xfrm>
        </p:grpSpPr>
        <p:cxnSp>
          <p:nvCxnSpPr>
            <p:cNvPr id="86" name="Straight Arrow Connector 85"/>
            <p:cNvCxnSpPr/>
            <p:nvPr/>
          </p:nvCxnSpPr>
          <p:spPr bwMode="auto">
            <a:xfrm rot="16200000" flipV="1">
              <a:off x="8286017" y="3468143"/>
              <a:ext cx="271101" cy="1780"/>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87" name="Straight Arrow Connector 86"/>
            <p:cNvCxnSpPr/>
            <p:nvPr/>
          </p:nvCxnSpPr>
          <p:spPr bwMode="auto">
            <a:xfrm rot="16200000" flipV="1">
              <a:off x="8283869" y="3775091"/>
              <a:ext cx="271101" cy="1780"/>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88" name="Straight Arrow Connector 87"/>
            <p:cNvCxnSpPr/>
            <p:nvPr/>
          </p:nvCxnSpPr>
          <p:spPr bwMode="auto">
            <a:xfrm rot="16200000" flipV="1">
              <a:off x="8279573" y="4041254"/>
              <a:ext cx="271101" cy="1780"/>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89" name="Straight Arrow Connector 88"/>
            <p:cNvCxnSpPr/>
            <p:nvPr/>
          </p:nvCxnSpPr>
          <p:spPr bwMode="auto">
            <a:xfrm rot="16200000" flipV="1">
              <a:off x="8288156" y="4371812"/>
              <a:ext cx="271101" cy="1780"/>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90" name="Straight Arrow Connector 89"/>
            <p:cNvCxnSpPr/>
            <p:nvPr/>
          </p:nvCxnSpPr>
          <p:spPr bwMode="auto">
            <a:xfrm rot="16200000" flipV="1">
              <a:off x="8283860" y="4676612"/>
              <a:ext cx="271101" cy="1780"/>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91" name="Straight Arrow Connector 90"/>
            <p:cNvCxnSpPr/>
            <p:nvPr/>
          </p:nvCxnSpPr>
          <p:spPr bwMode="auto">
            <a:xfrm rot="16200000" flipV="1">
              <a:off x="8292443" y="4981412"/>
              <a:ext cx="271101" cy="1780"/>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grpSp>
      <p:grpSp>
        <p:nvGrpSpPr>
          <p:cNvPr id="3" name="Group 92"/>
          <p:cNvGrpSpPr>
            <a:grpSpLocks/>
          </p:cNvGrpSpPr>
          <p:nvPr/>
        </p:nvGrpSpPr>
        <p:grpSpPr bwMode="auto">
          <a:xfrm>
            <a:off x="4591050" y="2909888"/>
            <a:ext cx="14288" cy="1784350"/>
            <a:chOff x="6806507" y="3181082"/>
            <a:chExt cx="14650" cy="1784370"/>
          </a:xfrm>
        </p:grpSpPr>
        <p:cxnSp>
          <p:nvCxnSpPr>
            <p:cNvPr id="24" name="Straight Arrow Connector 23"/>
            <p:cNvCxnSpPr/>
            <p:nvPr/>
          </p:nvCxnSpPr>
          <p:spPr bwMode="auto">
            <a:xfrm rot="16200000" flipV="1">
              <a:off x="6678290" y="3315743"/>
              <a:ext cx="271101" cy="1780"/>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32" name="Straight Arrow Connector 31"/>
            <p:cNvCxnSpPr/>
            <p:nvPr/>
          </p:nvCxnSpPr>
          <p:spPr bwMode="auto">
            <a:xfrm rot="16200000" flipV="1">
              <a:off x="6676142" y="3622691"/>
              <a:ext cx="271101" cy="1780"/>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44" name="Straight Arrow Connector 43"/>
            <p:cNvCxnSpPr/>
            <p:nvPr/>
          </p:nvCxnSpPr>
          <p:spPr bwMode="auto">
            <a:xfrm rot="16200000" flipV="1">
              <a:off x="6671846" y="3888854"/>
              <a:ext cx="271101" cy="1780"/>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56" name="Straight Arrow Connector 55"/>
            <p:cNvCxnSpPr/>
            <p:nvPr/>
          </p:nvCxnSpPr>
          <p:spPr bwMode="auto">
            <a:xfrm rot="16200000" flipV="1">
              <a:off x="6680429" y="4219412"/>
              <a:ext cx="271101" cy="1780"/>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68" name="Straight Arrow Connector 67"/>
            <p:cNvCxnSpPr/>
            <p:nvPr/>
          </p:nvCxnSpPr>
          <p:spPr bwMode="auto">
            <a:xfrm rot="16200000" flipV="1">
              <a:off x="6676133" y="4524212"/>
              <a:ext cx="271101" cy="1780"/>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80" name="Straight Arrow Connector 79"/>
            <p:cNvCxnSpPr/>
            <p:nvPr/>
          </p:nvCxnSpPr>
          <p:spPr bwMode="auto">
            <a:xfrm rot="16200000" flipV="1">
              <a:off x="6684716" y="4829012"/>
              <a:ext cx="271101" cy="1780"/>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grpSp>
      <p:sp>
        <p:nvSpPr>
          <p:cNvPr id="23561" name="Isosceles Triangle 101"/>
          <p:cNvSpPr>
            <a:spLocks noChangeArrowheads="1"/>
          </p:cNvSpPr>
          <p:nvPr/>
        </p:nvSpPr>
        <p:spPr bwMode="auto">
          <a:xfrm>
            <a:off x="4519613" y="2813050"/>
            <a:ext cx="127000" cy="190500"/>
          </a:xfrm>
          <a:prstGeom prst="triangle">
            <a:avLst>
              <a:gd name="adj" fmla="val 50000"/>
            </a:avLst>
          </a:prstGeom>
          <a:solidFill>
            <a:srgbClr val="FFFF00"/>
          </a:solidFill>
          <a:ln w="9525" algn="ctr">
            <a:solidFill>
              <a:schemeClr val="tx1"/>
            </a:solidFill>
            <a:round/>
            <a:headEnd/>
            <a:tailEnd/>
          </a:ln>
        </p:spPr>
        <p:txBody>
          <a:bodyPr wrap="none"/>
          <a:lstStyle/>
          <a:p>
            <a:endParaRPr lang="en-US" sz="1000">
              <a:latin typeface="Arial" charset="0"/>
              <a:cs typeface="Arial" charset="0"/>
            </a:endParaRPr>
          </a:p>
        </p:txBody>
      </p:sp>
      <p:sp>
        <p:nvSpPr>
          <p:cNvPr id="23562" name="Rounded Rectangle 100"/>
          <p:cNvSpPr>
            <a:spLocks noChangeArrowheads="1"/>
          </p:cNvSpPr>
          <p:nvPr/>
        </p:nvSpPr>
        <p:spPr bwMode="auto">
          <a:xfrm>
            <a:off x="4532313" y="2725738"/>
            <a:ext cx="114300" cy="152400"/>
          </a:xfrm>
          <a:prstGeom prst="roundRect">
            <a:avLst>
              <a:gd name="adj" fmla="val 16667"/>
            </a:avLst>
          </a:prstGeom>
          <a:solidFill>
            <a:srgbClr val="FFFF00"/>
          </a:solidFill>
          <a:ln w="9525" algn="ctr">
            <a:solidFill>
              <a:schemeClr val="tx1"/>
            </a:solidFill>
            <a:round/>
            <a:headEnd/>
            <a:tailEnd/>
          </a:ln>
        </p:spPr>
        <p:txBody>
          <a:bodyPr wrap="none"/>
          <a:lstStyle/>
          <a:p>
            <a:endParaRPr lang="en-US" sz="10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ChangeArrowheads="1"/>
          </p:cNvSpPr>
          <p:nvPr/>
        </p:nvSpPr>
        <p:spPr bwMode="auto">
          <a:xfrm>
            <a:off x="1173163" y="225425"/>
            <a:ext cx="7772400" cy="1143000"/>
          </a:xfrm>
          <a:prstGeom prst="rect">
            <a:avLst/>
          </a:prstGeom>
          <a:noFill/>
          <a:ln w="9525">
            <a:noFill/>
            <a:miter lim="800000"/>
            <a:headEnd/>
            <a:tailEnd/>
          </a:ln>
        </p:spPr>
        <p:txBody>
          <a:bodyPr anchor="ctr"/>
          <a:lstStyle/>
          <a:p>
            <a:pPr>
              <a:lnSpc>
                <a:spcPct val="90000"/>
              </a:lnSpc>
              <a:defRPr/>
            </a:pPr>
            <a:r>
              <a:rPr lang="en-US" sz="4000" dirty="0" smtClean="0">
                <a:solidFill>
                  <a:srgbClr val="0070C0"/>
                </a:solidFill>
                <a:latin typeface="+mn-lt"/>
              </a:rPr>
              <a:t>GTS Technology Concept </a:t>
            </a:r>
            <a:endParaRPr lang="en-US" sz="4000" dirty="0">
              <a:solidFill>
                <a:srgbClr val="0070C0"/>
              </a:solidFill>
              <a:latin typeface="+mn-lt"/>
            </a:endParaRPr>
          </a:p>
          <a:p>
            <a:pPr>
              <a:lnSpc>
                <a:spcPct val="90000"/>
              </a:lnSpc>
              <a:defRPr/>
            </a:pPr>
            <a:endParaRPr lang="en-US" dirty="0">
              <a:solidFill>
                <a:srgbClr val="5B690D"/>
              </a:solidFill>
            </a:endParaRPr>
          </a:p>
        </p:txBody>
      </p:sp>
      <p:pic>
        <p:nvPicPr>
          <p:cNvPr id="24580" name="Picture 3" descr="C:\Documents and Settings\rubi\Desktop\Screen Hunter\ScreenHunter_16 Aug. 26 12.51.jpg"/>
          <p:cNvPicPr>
            <a:picLocks noChangeAspect="1" noChangeArrowheads="1"/>
          </p:cNvPicPr>
          <p:nvPr/>
        </p:nvPicPr>
        <p:blipFill>
          <a:blip r:embed="rId2" cstate="print"/>
          <a:srcRect/>
          <a:stretch>
            <a:fillRect/>
          </a:stretch>
        </p:blipFill>
        <p:spPr bwMode="auto">
          <a:xfrm>
            <a:off x="3489325" y="3070637"/>
            <a:ext cx="2492375" cy="2460625"/>
          </a:xfrm>
          <a:prstGeom prst="rect">
            <a:avLst/>
          </a:prstGeom>
          <a:noFill/>
          <a:ln w="9525">
            <a:noFill/>
            <a:miter lim="800000"/>
            <a:headEnd/>
            <a:tailEnd/>
          </a:ln>
        </p:spPr>
      </p:pic>
      <p:grpSp>
        <p:nvGrpSpPr>
          <p:cNvPr id="2" name="Group 112"/>
          <p:cNvGrpSpPr>
            <a:grpSpLocks/>
          </p:cNvGrpSpPr>
          <p:nvPr/>
        </p:nvGrpSpPr>
        <p:grpSpPr bwMode="auto">
          <a:xfrm>
            <a:off x="3619500" y="2909888"/>
            <a:ext cx="2060575" cy="2332037"/>
            <a:chOff x="3618964" y="2909506"/>
            <a:chExt cx="2060622" cy="2332199"/>
          </a:xfrm>
        </p:grpSpPr>
        <p:cxnSp>
          <p:nvCxnSpPr>
            <p:cNvPr id="52" name="Straight Connector 51"/>
            <p:cNvCxnSpPr/>
            <p:nvPr/>
          </p:nvCxnSpPr>
          <p:spPr bwMode="auto">
            <a:xfrm rot="5400000">
              <a:off x="3979296" y="3838259"/>
              <a:ext cx="1647939" cy="0"/>
            </a:xfrm>
            <a:prstGeom prst="line">
              <a:avLst/>
            </a:prstGeom>
            <a:solidFill>
              <a:schemeClr val="accent1"/>
            </a:solidFill>
            <a:ln w="57150" cap="flat" cmpd="sng" algn="ctr">
              <a:solidFill>
                <a:schemeClr val="tx1">
                  <a:lumMod val="65000"/>
                  <a:lumOff val="35000"/>
                </a:schemeClr>
              </a:solidFill>
              <a:prstDash val="solid"/>
              <a:round/>
              <a:headEnd type="none" w="med" len="med"/>
              <a:tailEnd type="none" w="med" len="med"/>
            </a:ln>
            <a:effectLst/>
          </p:spPr>
        </p:cxnSp>
        <p:cxnSp>
          <p:nvCxnSpPr>
            <p:cNvPr id="24588" name="Straight Arrow Connector 31"/>
            <p:cNvCxnSpPr>
              <a:cxnSpLocks noChangeShapeType="1"/>
            </p:cNvCxnSpPr>
            <p:nvPr/>
          </p:nvCxnSpPr>
          <p:spPr bwMode="auto">
            <a:xfrm rot="10800000" flipV="1">
              <a:off x="3618964" y="2923797"/>
              <a:ext cx="1124004" cy="965630"/>
            </a:xfrm>
            <a:prstGeom prst="straightConnector1">
              <a:avLst/>
            </a:prstGeom>
            <a:noFill/>
            <a:ln w="28575" algn="ctr">
              <a:solidFill>
                <a:srgbClr val="FFFF00"/>
              </a:solidFill>
              <a:round/>
              <a:headEnd/>
              <a:tailEnd type="arrow" w="med" len="med"/>
            </a:ln>
          </p:spPr>
        </p:cxnSp>
        <p:cxnSp>
          <p:nvCxnSpPr>
            <p:cNvPr id="24589" name="Straight Arrow Connector 32"/>
            <p:cNvCxnSpPr>
              <a:cxnSpLocks noChangeShapeType="1"/>
            </p:cNvCxnSpPr>
            <p:nvPr/>
          </p:nvCxnSpPr>
          <p:spPr bwMode="auto">
            <a:xfrm rot="16200000" flipH="1">
              <a:off x="3908536" y="3882781"/>
              <a:ext cx="2255281" cy="462567"/>
            </a:xfrm>
            <a:prstGeom prst="straightConnector1">
              <a:avLst/>
            </a:prstGeom>
            <a:noFill/>
            <a:ln w="28575" algn="ctr">
              <a:solidFill>
                <a:srgbClr val="FFFF00"/>
              </a:solidFill>
              <a:round/>
              <a:headEnd/>
              <a:tailEnd type="arrow" w="med" len="med"/>
            </a:ln>
          </p:spPr>
        </p:cxnSp>
        <p:cxnSp>
          <p:nvCxnSpPr>
            <p:cNvPr id="24590" name="Straight Arrow Connector 33"/>
            <p:cNvCxnSpPr>
              <a:cxnSpLocks noChangeShapeType="1"/>
            </p:cNvCxnSpPr>
            <p:nvPr/>
          </p:nvCxnSpPr>
          <p:spPr bwMode="auto">
            <a:xfrm rot="5400000">
              <a:off x="3646109" y="3334535"/>
              <a:ext cx="1467902" cy="697945"/>
            </a:xfrm>
            <a:prstGeom prst="straightConnector1">
              <a:avLst/>
            </a:prstGeom>
            <a:noFill/>
            <a:ln w="28575" algn="ctr">
              <a:solidFill>
                <a:srgbClr val="FFFF00"/>
              </a:solidFill>
              <a:round/>
              <a:headEnd/>
              <a:tailEnd type="arrow" w="med" len="med"/>
            </a:ln>
          </p:spPr>
        </p:cxnSp>
        <p:cxnSp>
          <p:nvCxnSpPr>
            <p:cNvPr id="24591" name="Straight Arrow Connector 34"/>
            <p:cNvCxnSpPr>
              <a:cxnSpLocks noChangeShapeType="1"/>
            </p:cNvCxnSpPr>
            <p:nvPr/>
          </p:nvCxnSpPr>
          <p:spPr bwMode="auto">
            <a:xfrm rot="5400000">
              <a:off x="3606588" y="3668856"/>
              <a:ext cx="1920076" cy="401376"/>
            </a:xfrm>
            <a:prstGeom prst="straightConnector1">
              <a:avLst/>
            </a:prstGeom>
            <a:noFill/>
            <a:ln w="28575" algn="ctr">
              <a:solidFill>
                <a:srgbClr val="FFFF00"/>
              </a:solidFill>
              <a:round/>
              <a:headEnd/>
              <a:tailEnd type="arrow" w="med" len="med"/>
            </a:ln>
          </p:spPr>
        </p:cxnSp>
        <p:cxnSp>
          <p:nvCxnSpPr>
            <p:cNvPr id="24592" name="Straight Arrow Connector 92"/>
            <p:cNvCxnSpPr>
              <a:cxnSpLocks noChangeShapeType="1"/>
            </p:cNvCxnSpPr>
            <p:nvPr/>
          </p:nvCxnSpPr>
          <p:spPr bwMode="auto">
            <a:xfrm rot="16200000" flipH="1">
              <a:off x="4434420" y="3378360"/>
              <a:ext cx="1252880" cy="464714"/>
            </a:xfrm>
            <a:prstGeom prst="straightConnector1">
              <a:avLst/>
            </a:prstGeom>
            <a:noFill/>
            <a:ln w="28575" algn="ctr">
              <a:solidFill>
                <a:srgbClr val="FFFF00"/>
              </a:solidFill>
              <a:round/>
              <a:headEnd/>
              <a:tailEnd type="arrow" w="med" len="med"/>
            </a:ln>
          </p:spPr>
        </p:cxnSp>
        <p:cxnSp>
          <p:nvCxnSpPr>
            <p:cNvPr id="24593" name="Straight Arrow Connector 100"/>
            <p:cNvCxnSpPr>
              <a:cxnSpLocks noChangeShapeType="1"/>
            </p:cNvCxnSpPr>
            <p:nvPr/>
          </p:nvCxnSpPr>
          <p:spPr bwMode="auto">
            <a:xfrm rot="16200000" flipH="1">
              <a:off x="4728488" y="3054238"/>
              <a:ext cx="1048966" cy="853230"/>
            </a:xfrm>
            <a:prstGeom prst="straightConnector1">
              <a:avLst/>
            </a:prstGeom>
            <a:noFill/>
            <a:ln w="28575" algn="ctr">
              <a:solidFill>
                <a:srgbClr val="FFFF00"/>
              </a:solidFill>
              <a:round/>
              <a:headEnd/>
              <a:tailEnd type="arrow" w="med" len="med"/>
            </a:ln>
          </p:spPr>
        </p:cxnSp>
        <p:cxnSp>
          <p:nvCxnSpPr>
            <p:cNvPr id="24594" name="Straight Arrow Connector 103"/>
            <p:cNvCxnSpPr>
              <a:cxnSpLocks noChangeShapeType="1"/>
            </p:cNvCxnSpPr>
            <p:nvPr/>
          </p:nvCxnSpPr>
          <p:spPr bwMode="auto">
            <a:xfrm rot="16200000" flipH="1">
              <a:off x="3936437" y="3794773"/>
              <a:ext cx="1680030" cy="3226"/>
            </a:xfrm>
            <a:prstGeom prst="straightConnector1">
              <a:avLst/>
            </a:prstGeom>
            <a:noFill/>
            <a:ln w="28575" algn="ctr">
              <a:solidFill>
                <a:srgbClr val="FFFF00"/>
              </a:solidFill>
              <a:round/>
              <a:headEnd/>
              <a:tailEnd type="arrow" w="med" len="med"/>
            </a:ln>
          </p:spPr>
        </p:cxnSp>
      </p:grpSp>
      <p:sp>
        <p:nvSpPr>
          <p:cNvPr id="112" name="Text Box 17"/>
          <p:cNvSpPr txBox="1">
            <a:spLocks noChangeArrowheads="1"/>
          </p:cNvSpPr>
          <p:nvPr/>
        </p:nvSpPr>
        <p:spPr bwMode="auto">
          <a:xfrm>
            <a:off x="1072786" y="1415098"/>
            <a:ext cx="8071214" cy="1077218"/>
          </a:xfrm>
          <a:prstGeom prst="rect">
            <a:avLst/>
          </a:prstGeom>
          <a:noFill/>
          <a:ln w="9525">
            <a:noFill/>
            <a:miter lim="800000"/>
            <a:headEnd/>
            <a:tailEnd/>
          </a:ln>
        </p:spPr>
        <p:txBody>
          <a:bodyPr wrap="square">
            <a:spAutoFit/>
          </a:bodyPr>
          <a:lstStyle/>
          <a:p>
            <a:pPr>
              <a:defRPr/>
            </a:pPr>
            <a:r>
              <a:rPr lang="en-US" dirty="0" smtClean="0">
                <a:latin typeface="+mn-lt"/>
              </a:rPr>
              <a:t>Wide low frequency acoustic beams to cover the entire surface</a:t>
            </a:r>
            <a:endParaRPr lang="en-US" dirty="0">
              <a:latin typeface="+mn-lt"/>
            </a:endParaRPr>
          </a:p>
        </p:txBody>
      </p:sp>
      <p:pic>
        <p:nvPicPr>
          <p:cNvPr id="100" name="Picture 4" descr="ScreenHunter_15"/>
          <p:cNvPicPr>
            <a:picLocks noChangeAspect="1" noChangeArrowheads="1"/>
          </p:cNvPicPr>
          <p:nvPr/>
        </p:nvPicPr>
        <p:blipFill>
          <a:blip r:embed="rId3" cstate="print"/>
          <a:srcRect/>
          <a:stretch>
            <a:fillRect/>
          </a:stretch>
        </p:blipFill>
        <p:spPr bwMode="auto">
          <a:xfrm>
            <a:off x="4637088" y="2775362"/>
            <a:ext cx="360362" cy="47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linds(horizontal)">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1173163" y="1566863"/>
            <a:ext cx="7661275" cy="2128837"/>
          </a:xfrm>
        </p:spPr>
        <p:txBody>
          <a:bodyPr/>
          <a:lstStyle/>
          <a:p>
            <a:pPr>
              <a:buFont typeface="Wingdings" pitchFamily="2" charset="2"/>
              <a:buChar char="§"/>
            </a:pPr>
            <a:r>
              <a:rPr lang="en-US" sz="2800" dirty="0" smtClean="0"/>
              <a:t>Sound is a pressure wave</a:t>
            </a:r>
            <a:br>
              <a:rPr lang="en-US" sz="2800" dirty="0" smtClean="0"/>
            </a:br>
            <a:endParaRPr lang="en-US" sz="2800" dirty="0" smtClean="0"/>
          </a:p>
          <a:p>
            <a:pPr>
              <a:buFont typeface="Wingdings" pitchFamily="2" charset="2"/>
              <a:buChar char="§"/>
            </a:pPr>
            <a:r>
              <a:rPr lang="en-US" sz="2800" dirty="0" smtClean="0"/>
              <a:t>Dust particles and  humidity in the air attenuate the wave energy</a:t>
            </a:r>
            <a:br>
              <a:rPr lang="en-US" sz="2800" dirty="0" smtClean="0"/>
            </a:br>
            <a:endParaRPr lang="en-US" sz="2800" dirty="0" smtClean="0"/>
          </a:p>
          <a:p>
            <a:pPr>
              <a:buFont typeface="Wingdings" pitchFamily="2" charset="2"/>
              <a:buChar char="§"/>
            </a:pPr>
            <a:r>
              <a:rPr lang="en-US" sz="2800" dirty="0" smtClean="0"/>
              <a:t>Attenuation grow sharply over 5KHz</a:t>
            </a:r>
            <a:br>
              <a:rPr lang="en-US" sz="2800" dirty="0" smtClean="0"/>
            </a:br>
            <a:endParaRPr lang="en-US" altLang="zh-CN" sz="2800" dirty="0" smtClean="0">
              <a:ea typeface="SimSun" pitchFamily="2" charset="-122"/>
            </a:endParaRPr>
          </a:p>
          <a:p>
            <a:pPr>
              <a:buFont typeface="Wingdings" pitchFamily="2" charset="2"/>
              <a:buChar char="§"/>
            </a:pPr>
            <a:endParaRPr lang="en-US" sz="2800" dirty="0" smtClean="0"/>
          </a:p>
          <a:p>
            <a:pPr>
              <a:buFont typeface="Symbol" pitchFamily="18" charset="2"/>
              <a:buNone/>
            </a:pPr>
            <a:r>
              <a:rPr lang="en-US" dirty="0" smtClean="0"/>
              <a:t> </a:t>
            </a:r>
          </a:p>
          <a:p>
            <a:pPr lvl="1">
              <a:buFont typeface="Wingdings" pitchFamily="2" charset="2"/>
              <a:buChar char="Ø"/>
            </a:pPr>
            <a:endParaRPr lang="en-US" dirty="0" smtClean="0"/>
          </a:p>
          <a:p>
            <a:pPr>
              <a:buFont typeface="Wingdings" pitchFamily="2" charset="2"/>
              <a:buChar char="§"/>
            </a:pPr>
            <a:endParaRPr lang="en-US" dirty="0" smtClean="0"/>
          </a:p>
          <a:p>
            <a:pPr>
              <a:buFont typeface="Arial" charset="0"/>
              <a:buChar char="•"/>
            </a:pPr>
            <a:endParaRPr lang="en-US" dirty="0" smtClean="0"/>
          </a:p>
          <a:p>
            <a:endParaRPr lang="en-US" dirty="0" smtClean="0"/>
          </a:p>
        </p:txBody>
      </p:sp>
      <p:sp>
        <p:nvSpPr>
          <p:cNvPr id="22531" name="Title 2"/>
          <p:cNvSpPr>
            <a:spLocks noGrp="1"/>
          </p:cNvSpPr>
          <p:nvPr>
            <p:ph type="title"/>
          </p:nvPr>
        </p:nvSpPr>
        <p:spPr>
          <a:xfrm>
            <a:off x="1173163" y="174625"/>
            <a:ext cx="7772400" cy="1417638"/>
          </a:xfrm>
        </p:spPr>
        <p:txBody>
          <a:bodyPr/>
          <a:lstStyle/>
          <a:p>
            <a:pPr algn="ctr"/>
            <a:r>
              <a:rPr lang="en-US" dirty="0" smtClean="0">
                <a:solidFill>
                  <a:srgbClr val="0070C0"/>
                </a:solidFill>
              </a:rPr>
              <a:t>The Effect of Dust</a:t>
            </a:r>
            <a:r>
              <a:rPr lang="en-US" dirty="0" smtClean="0"/>
              <a:t/>
            </a:r>
            <a:br>
              <a:rPr lang="en-US" dirty="0" smtClean="0"/>
            </a:br>
            <a:endParaRPr lang="en-US" dirty="0" smtClean="0"/>
          </a:p>
        </p:txBody>
      </p:sp>
      <p:pic>
        <p:nvPicPr>
          <p:cNvPr id="22532" name="Picture 6" descr="wavepulse"/>
          <p:cNvPicPr>
            <a:picLocks noChangeAspect="1" noChangeArrowheads="1"/>
          </p:cNvPicPr>
          <p:nvPr/>
        </p:nvPicPr>
        <p:blipFill>
          <a:blip r:embed="rId2" cstate="print"/>
          <a:srcRect/>
          <a:stretch>
            <a:fillRect/>
          </a:stretch>
        </p:blipFill>
        <p:spPr bwMode="auto">
          <a:xfrm rot="5400000">
            <a:off x="5795169" y="3131344"/>
            <a:ext cx="4800600" cy="1379538"/>
          </a:xfrm>
          <a:prstGeom prst="rect">
            <a:avLst/>
          </a:prstGeom>
          <a:noFill/>
          <a:ln w="9525">
            <a:noFill/>
            <a:miter lim="800000"/>
            <a:headEnd/>
            <a:tailEnd/>
          </a:ln>
        </p:spPr>
      </p:pic>
      <p:sp>
        <p:nvSpPr>
          <p:cNvPr id="22533" name="Rectangle 7"/>
          <p:cNvSpPr>
            <a:spLocks noChangeArrowheads="1"/>
          </p:cNvSpPr>
          <p:nvPr/>
        </p:nvSpPr>
        <p:spPr bwMode="auto">
          <a:xfrm rot="5400000">
            <a:off x="6550819" y="3694907"/>
            <a:ext cx="4808537" cy="361950"/>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None/>
            </a:pPr>
            <a:r>
              <a:rPr lang="en-US" sz="1400"/>
              <a:t>Animation courtesy of Dr. Dan Russell, Kettering University </a:t>
            </a:r>
          </a:p>
        </p:txBody>
      </p:sp>
      <p:sp>
        <p:nvSpPr>
          <p:cNvPr id="7" name="TextBox 6"/>
          <p:cNvSpPr txBox="1"/>
          <p:nvPr/>
        </p:nvSpPr>
        <p:spPr>
          <a:xfrm>
            <a:off x="1271721" y="5344317"/>
            <a:ext cx="5912850"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spAutoFit/>
          </a:bodyPr>
          <a:lstStyle/>
          <a:p>
            <a:pPr>
              <a:defRPr/>
            </a:pPr>
            <a:r>
              <a:rPr lang="en-US" sz="2800" dirty="0"/>
              <a:t>Low freq. </a:t>
            </a:r>
            <a:r>
              <a:rPr lang="en-US" sz="2800" b="1" dirty="0"/>
              <a:t>=&gt;</a:t>
            </a:r>
            <a:r>
              <a:rPr lang="en-US" sz="2800" dirty="0"/>
              <a:t> Effective dust penetration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ChangeArrowheads="1"/>
          </p:cNvSpPr>
          <p:nvPr/>
        </p:nvSpPr>
        <p:spPr bwMode="auto">
          <a:xfrm>
            <a:off x="1173163" y="225425"/>
            <a:ext cx="7772400" cy="1143000"/>
          </a:xfrm>
          <a:prstGeom prst="rect">
            <a:avLst/>
          </a:prstGeom>
          <a:noFill/>
          <a:ln w="9525">
            <a:noFill/>
            <a:miter lim="800000"/>
            <a:headEnd/>
            <a:tailEnd/>
          </a:ln>
        </p:spPr>
        <p:txBody>
          <a:bodyPr anchor="ctr"/>
          <a:lstStyle/>
          <a:p>
            <a:pPr>
              <a:lnSpc>
                <a:spcPct val="90000"/>
              </a:lnSpc>
              <a:defRPr/>
            </a:pPr>
            <a:endParaRPr lang="en-US" sz="4000" dirty="0">
              <a:solidFill>
                <a:srgbClr val="5B690D"/>
              </a:solidFill>
              <a:latin typeface="+mn-lt"/>
            </a:endParaRPr>
          </a:p>
          <a:p>
            <a:pPr>
              <a:lnSpc>
                <a:spcPct val="90000"/>
              </a:lnSpc>
              <a:defRPr/>
            </a:pPr>
            <a:endParaRPr lang="en-US" dirty="0">
              <a:solidFill>
                <a:srgbClr val="5B690D"/>
              </a:solidFill>
            </a:endParaRPr>
          </a:p>
        </p:txBody>
      </p:sp>
      <p:sp>
        <p:nvSpPr>
          <p:cNvPr id="21510" name="Text Box 20"/>
          <p:cNvSpPr txBox="1">
            <a:spLocks noChangeArrowheads="1"/>
          </p:cNvSpPr>
          <p:nvPr/>
        </p:nvSpPr>
        <p:spPr bwMode="auto">
          <a:xfrm>
            <a:off x="987425" y="847725"/>
            <a:ext cx="8142288" cy="2278063"/>
          </a:xfrm>
          <a:prstGeom prst="rect">
            <a:avLst/>
          </a:prstGeom>
          <a:noFill/>
          <a:ln w="9525">
            <a:noFill/>
            <a:miter lim="800000"/>
            <a:headEnd/>
            <a:tailEnd/>
          </a:ln>
        </p:spPr>
        <p:txBody>
          <a:bodyPr>
            <a:spAutoFit/>
          </a:bodyPr>
          <a:lstStyle/>
          <a:p>
            <a:pPr>
              <a:defRPr/>
            </a:pPr>
            <a:endParaRPr lang="en-US" sz="2400" dirty="0">
              <a:latin typeface="+mn-lt"/>
            </a:endParaRPr>
          </a:p>
          <a:p>
            <a:pPr>
              <a:defRPr/>
            </a:pPr>
            <a:endParaRPr lang="en-US" sz="800" dirty="0">
              <a:latin typeface="+mn-lt"/>
            </a:endParaRPr>
          </a:p>
          <a:p>
            <a:pPr>
              <a:defRPr/>
            </a:pPr>
            <a:r>
              <a:rPr lang="en-US" sz="2200" b="1" dirty="0">
                <a:latin typeface="+mn-lt"/>
              </a:rPr>
              <a:t>Low frequency has 3 major advantages:</a:t>
            </a:r>
          </a:p>
          <a:p>
            <a:pPr marL="914400" lvl="1" indent="-457200">
              <a:buFont typeface="+mj-lt"/>
              <a:buAutoNum type="arabicPeriod"/>
              <a:defRPr/>
            </a:pPr>
            <a:r>
              <a:rPr lang="en-US" sz="2200" dirty="0">
                <a:latin typeface="+mn-lt"/>
              </a:rPr>
              <a:t>Very low attenuation</a:t>
            </a:r>
          </a:p>
          <a:p>
            <a:pPr marL="914400" lvl="1" indent="-457200">
              <a:buFont typeface="+mj-lt"/>
              <a:buAutoNum type="arabicPeriod"/>
              <a:defRPr/>
            </a:pPr>
            <a:r>
              <a:rPr lang="en-US" sz="2200" dirty="0">
                <a:latin typeface="+mn-lt"/>
              </a:rPr>
              <a:t>Easy penetration through dust</a:t>
            </a:r>
          </a:p>
          <a:p>
            <a:pPr marL="914400" lvl="1" indent="-457200">
              <a:buFont typeface="+mj-lt"/>
              <a:buAutoNum type="arabicPeriod"/>
              <a:defRPr/>
            </a:pPr>
            <a:r>
              <a:rPr lang="en-US" sz="2200" dirty="0">
                <a:latin typeface="+mn-lt"/>
              </a:rPr>
              <a:t>Wide angle that can cover  the </a:t>
            </a:r>
            <a:r>
              <a:rPr lang="en-US" sz="2200" dirty="0" smtClean="0">
                <a:latin typeface="+mn-lt"/>
              </a:rPr>
              <a:t>entire surface!</a:t>
            </a:r>
            <a:r>
              <a:rPr lang="en-US" sz="2200" dirty="0">
                <a:latin typeface="+mn-lt"/>
              </a:rPr>
              <a:t/>
            </a:r>
            <a:br>
              <a:rPr lang="en-US" sz="2200" dirty="0">
                <a:latin typeface="+mn-lt"/>
              </a:rPr>
            </a:br>
            <a:endParaRPr lang="en-US" sz="2200" dirty="0">
              <a:latin typeface="+mn-lt"/>
            </a:endParaRPr>
          </a:p>
        </p:txBody>
      </p:sp>
      <p:grpSp>
        <p:nvGrpSpPr>
          <p:cNvPr id="2" name="Group 38"/>
          <p:cNvGrpSpPr>
            <a:grpSpLocks/>
          </p:cNvGrpSpPr>
          <p:nvPr/>
        </p:nvGrpSpPr>
        <p:grpSpPr bwMode="auto">
          <a:xfrm>
            <a:off x="6110288" y="3367088"/>
            <a:ext cx="2492375" cy="2700337"/>
            <a:chOff x="4866993" y="3661365"/>
            <a:chExt cx="2492375" cy="2700802"/>
          </a:xfrm>
        </p:grpSpPr>
        <p:pic>
          <p:nvPicPr>
            <p:cNvPr id="25609" name="Picture 3" descr="C:\Documents and Settings\rubi\Desktop\Screen Hunter\ScreenHunter_16 Aug. 26 12.51.jpg"/>
            <p:cNvPicPr>
              <a:picLocks noChangeAspect="1" noChangeArrowheads="1"/>
            </p:cNvPicPr>
            <p:nvPr/>
          </p:nvPicPr>
          <p:blipFill>
            <a:blip r:embed="rId2" cstate="print"/>
            <a:srcRect/>
            <a:stretch>
              <a:fillRect/>
            </a:stretch>
          </p:blipFill>
          <p:spPr bwMode="auto">
            <a:xfrm>
              <a:off x="4866993" y="3890497"/>
              <a:ext cx="2492375" cy="2460625"/>
            </a:xfrm>
            <a:prstGeom prst="rect">
              <a:avLst/>
            </a:prstGeom>
            <a:noFill/>
            <a:ln w="9525">
              <a:noFill/>
              <a:miter lim="800000"/>
              <a:headEnd/>
              <a:tailEnd/>
            </a:ln>
          </p:spPr>
        </p:pic>
        <p:cxnSp>
          <p:nvCxnSpPr>
            <p:cNvPr id="29" name="Straight Connector 28"/>
            <p:cNvCxnSpPr/>
            <p:nvPr/>
          </p:nvCxnSpPr>
          <p:spPr bwMode="auto">
            <a:xfrm rot="5400000">
              <a:off x="5357388" y="4958576"/>
              <a:ext cx="1648109" cy="0"/>
            </a:xfrm>
            <a:prstGeom prst="line">
              <a:avLst/>
            </a:prstGeom>
            <a:solidFill>
              <a:schemeClr val="accent1"/>
            </a:solidFill>
            <a:ln w="57150" cap="flat" cmpd="sng" algn="ctr">
              <a:solidFill>
                <a:schemeClr val="tx1">
                  <a:lumMod val="65000"/>
                  <a:lumOff val="35000"/>
                </a:schemeClr>
              </a:solidFill>
              <a:prstDash val="solid"/>
              <a:round/>
              <a:headEnd type="none" w="med" len="med"/>
              <a:tailEnd type="none" w="med" len="med"/>
            </a:ln>
            <a:effectLst/>
          </p:spPr>
        </p:cxnSp>
        <p:cxnSp>
          <p:nvCxnSpPr>
            <p:cNvPr id="25611" name="Straight Arrow Connector 29"/>
            <p:cNvCxnSpPr>
              <a:cxnSpLocks noChangeShapeType="1"/>
            </p:cNvCxnSpPr>
            <p:nvPr/>
          </p:nvCxnSpPr>
          <p:spPr bwMode="auto">
            <a:xfrm rot="10800000" flipV="1">
              <a:off x="4996990" y="4044259"/>
              <a:ext cx="1124004" cy="965630"/>
            </a:xfrm>
            <a:prstGeom prst="straightConnector1">
              <a:avLst/>
            </a:prstGeom>
            <a:noFill/>
            <a:ln w="28575" algn="ctr">
              <a:solidFill>
                <a:srgbClr val="FFFF00"/>
              </a:solidFill>
              <a:round/>
              <a:headEnd/>
              <a:tailEnd type="arrow" w="med" len="med"/>
            </a:ln>
          </p:spPr>
        </p:cxnSp>
        <p:cxnSp>
          <p:nvCxnSpPr>
            <p:cNvPr id="25612" name="Straight Arrow Connector 30"/>
            <p:cNvCxnSpPr>
              <a:cxnSpLocks noChangeShapeType="1"/>
            </p:cNvCxnSpPr>
            <p:nvPr/>
          </p:nvCxnSpPr>
          <p:spPr bwMode="auto">
            <a:xfrm rot="16200000" flipH="1">
              <a:off x="5286562" y="5003243"/>
              <a:ext cx="2255281" cy="462567"/>
            </a:xfrm>
            <a:prstGeom prst="straightConnector1">
              <a:avLst/>
            </a:prstGeom>
            <a:noFill/>
            <a:ln w="28575" algn="ctr">
              <a:solidFill>
                <a:srgbClr val="FFFF00"/>
              </a:solidFill>
              <a:round/>
              <a:headEnd/>
              <a:tailEnd type="arrow" w="med" len="med"/>
            </a:ln>
          </p:spPr>
        </p:cxnSp>
        <p:cxnSp>
          <p:nvCxnSpPr>
            <p:cNvPr id="25613" name="Straight Arrow Connector 31"/>
            <p:cNvCxnSpPr>
              <a:cxnSpLocks noChangeShapeType="1"/>
            </p:cNvCxnSpPr>
            <p:nvPr/>
          </p:nvCxnSpPr>
          <p:spPr bwMode="auto">
            <a:xfrm rot="5400000">
              <a:off x="5024135" y="4454997"/>
              <a:ext cx="1467902" cy="697945"/>
            </a:xfrm>
            <a:prstGeom prst="straightConnector1">
              <a:avLst/>
            </a:prstGeom>
            <a:noFill/>
            <a:ln w="28575" algn="ctr">
              <a:solidFill>
                <a:srgbClr val="FFFF00"/>
              </a:solidFill>
              <a:round/>
              <a:headEnd/>
              <a:tailEnd type="arrow" w="med" len="med"/>
            </a:ln>
          </p:spPr>
        </p:cxnSp>
        <p:cxnSp>
          <p:nvCxnSpPr>
            <p:cNvPr id="25614" name="Straight Arrow Connector 32"/>
            <p:cNvCxnSpPr>
              <a:cxnSpLocks noChangeShapeType="1"/>
            </p:cNvCxnSpPr>
            <p:nvPr/>
          </p:nvCxnSpPr>
          <p:spPr bwMode="auto">
            <a:xfrm rot="5400000">
              <a:off x="4984614" y="4789318"/>
              <a:ext cx="1920076" cy="401376"/>
            </a:xfrm>
            <a:prstGeom prst="straightConnector1">
              <a:avLst/>
            </a:prstGeom>
            <a:noFill/>
            <a:ln w="28575" algn="ctr">
              <a:solidFill>
                <a:srgbClr val="FFFF00"/>
              </a:solidFill>
              <a:round/>
              <a:headEnd/>
              <a:tailEnd type="arrow" w="med" len="med"/>
            </a:ln>
          </p:spPr>
        </p:cxnSp>
        <p:cxnSp>
          <p:nvCxnSpPr>
            <p:cNvPr id="25615" name="Straight Arrow Connector 33"/>
            <p:cNvCxnSpPr>
              <a:cxnSpLocks noChangeShapeType="1"/>
            </p:cNvCxnSpPr>
            <p:nvPr/>
          </p:nvCxnSpPr>
          <p:spPr bwMode="auto">
            <a:xfrm rot="16200000" flipH="1">
              <a:off x="5812446" y="4498822"/>
              <a:ext cx="1252880" cy="464714"/>
            </a:xfrm>
            <a:prstGeom prst="straightConnector1">
              <a:avLst/>
            </a:prstGeom>
            <a:noFill/>
            <a:ln w="28575" algn="ctr">
              <a:solidFill>
                <a:srgbClr val="FFFF00"/>
              </a:solidFill>
              <a:round/>
              <a:headEnd/>
              <a:tailEnd type="arrow" w="med" len="med"/>
            </a:ln>
          </p:spPr>
        </p:cxnSp>
        <p:pic>
          <p:nvPicPr>
            <p:cNvPr id="25616" name="Picture 4" descr="ScreenHunter_15"/>
            <p:cNvPicPr>
              <a:picLocks noChangeAspect="1" noChangeArrowheads="1"/>
            </p:cNvPicPr>
            <p:nvPr/>
          </p:nvPicPr>
          <p:blipFill>
            <a:blip r:embed="rId3" cstate="print"/>
            <a:srcRect/>
            <a:stretch>
              <a:fillRect/>
            </a:stretch>
          </p:blipFill>
          <p:spPr bwMode="auto">
            <a:xfrm>
              <a:off x="5975783" y="3661365"/>
              <a:ext cx="360609" cy="476196"/>
            </a:xfrm>
            <a:prstGeom prst="rect">
              <a:avLst/>
            </a:prstGeom>
            <a:noFill/>
            <a:ln w="9525">
              <a:noFill/>
              <a:miter lim="800000"/>
              <a:headEnd/>
              <a:tailEnd/>
            </a:ln>
          </p:spPr>
        </p:pic>
        <p:cxnSp>
          <p:nvCxnSpPr>
            <p:cNvPr id="25617" name="Straight Arrow Connector 35"/>
            <p:cNvCxnSpPr>
              <a:cxnSpLocks noChangeShapeType="1"/>
            </p:cNvCxnSpPr>
            <p:nvPr/>
          </p:nvCxnSpPr>
          <p:spPr bwMode="auto">
            <a:xfrm rot="16200000" flipH="1">
              <a:off x="6106514" y="4174700"/>
              <a:ext cx="1048966" cy="853230"/>
            </a:xfrm>
            <a:prstGeom prst="straightConnector1">
              <a:avLst/>
            </a:prstGeom>
            <a:noFill/>
            <a:ln w="28575" algn="ctr">
              <a:solidFill>
                <a:srgbClr val="FFFF00"/>
              </a:solidFill>
              <a:round/>
              <a:headEnd/>
              <a:tailEnd type="arrow" w="med" len="med"/>
            </a:ln>
          </p:spPr>
        </p:cxnSp>
        <p:cxnSp>
          <p:nvCxnSpPr>
            <p:cNvPr id="25618" name="Straight Arrow Connector 36"/>
            <p:cNvCxnSpPr>
              <a:cxnSpLocks noChangeShapeType="1"/>
            </p:cNvCxnSpPr>
            <p:nvPr/>
          </p:nvCxnSpPr>
          <p:spPr bwMode="auto">
            <a:xfrm rot="16200000" flipH="1">
              <a:off x="5314463" y="4915235"/>
              <a:ext cx="1680030" cy="3226"/>
            </a:xfrm>
            <a:prstGeom prst="straightConnector1">
              <a:avLst/>
            </a:prstGeom>
            <a:noFill/>
            <a:ln w="28575" algn="ctr">
              <a:solidFill>
                <a:srgbClr val="FFFF00"/>
              </a:solidFill>
              <a:round/>
              <a:headEnd/>
              <a:tailEnd type="arrow" w="med" len="med"/>
            </a:ln>
          </p:spPr>
        </p:cxnSp>
      </p:grpSp>
      <p:pic>
        <p:nvPicPr>
          <p:cNvPr id="25605" name="Picture 6" descr="wavepulse"/>
          <p:cNvPicPr>
            <a:picLocks noChangeAspect="1" noChangeArrowheads="1"/>
          </p:cNvPicPr>
          <p:nvPr/>
        </p:nvPicPr>
        <p:blipFill>
          <a:blip r:embed="rId4" cstate="print"/>
          <a:srcRect/>
          <a:stretch>
            <a:fillRect/>
          </a:stretch>
        </p:blipFill>
        <p:spPr bwMode="auto">
          <a:xfrm rot="5400000">
            <a:off x="4105275" y="4313238"/>
            <a:ext cx="2498725" cy="1009650"/>
          </a:xfrm>
          <a:prstGeom prst="rect">
            <a:avLst/>
          </a:prstGeom>
          <a:noFill/>
          <a:ln w="9525">
            <a:noFill/>
            <a:miter lim="800000"/>
            <a:headEnd/>
            <a:tailEnd/>
          </a:ln>
        </p:spPr>
      </p:pic>
      <p:grpSp>
        <p:nvGrpSpPr>
          <p:cNvPr id="3" name="Group 45"/>
          <p:cNvGrpSpPr>
            <a:grpSpLocks/>
          </p:cNvGrpSpPr>
          <p:nvPr/>
        </p:nvGrpSpPr>
        <p:grpSpPr bwMode="auto">
          <a:xfrm>
            <a:off x="1452563" y="3452813"/>
            <a:ext cx="3363912" cy="2943225"/>
            <a:chOff x="1452027" y="3926044"/>
            <a:chExt cx="3217970" cy="2725962"/>
          </a:xfrm>
        </p:grpSpPr>
        <p:pic>
          <p:nvPicPr>
            <p:cNvPr id="25607" name="Picture 6"/>
            <p:cNvPicPr>
              <a:picLocks noChangeAspect="1" noChangeArrowheads="1"/>
            </p:cNvPicPr>
            <p:nvPr/>
          </p:nvPicPr>
          <p:blipFill>
            <a:blip r:embed="rId5" cstate="print"/>
            <a:srcRect/>
            <a:stretch>
              <a:fillRect/>
            </a:stretch>
          </p:blipFill>
          <p:spPr bwMode="auto">
            <a:xfrm>
              <a:off x="1452027" y="3926044"/>
              <a:ext cx="676275" cy="2457450"/>
            </a:xfrm>
            <a:prstGeom prst="rect">
              <a:avLst/>
            </a:prstGeom>
            <a:noFill/>
            <a:ln w="9525">
              <a:noFill/>
              <a:miter lim="800000"/>
              <a:headEnd/>
              <a:tailEnd/>
            </a:ln>
          </p:spPr>
        </p:pic>
        <p:pic>
          <p:nvPicPr>
            <p:cNvPr id="25608" name="Picture 7"/>
            <p:cNvPicPr>
              <a:picLocks noChangeAspect="1" noChangeArrowheads="1"/>
            </p:cNvPicPr>
            <p:nvPr/>
          </p:nvPicPr>
          <p:blipFill>
            <a:blip r:embed="rId6" cstate="print"/>
            <a:srcRect/>
            <a:stretch>
              <a:fillRect/>
            </a:stretch>
          </p:blipFill>
          <p:spPr bwMode="auto">
            <a:xfrm>
              <a:off x="1898222" y="4146931"/>
              <a:ext cx="2771775" cy="2505075"/>
            </a:xfrm>
            <a:prstGeom prst="rect">
              <a:avLst/>
            </a:prstGeom>
            <a:noFill/>
            <a:ln w="9525">
              <a:noFill/>
              <a:miter lim="800000"/>
              <a:headEnd/>
              <a:tailEnd/>
            </a:ln>
          </p:spPr>
        </p:pic>
      </p:grpSp>
      <p:sp>
        <p:nvSpPr>
          <p:cNvPr id="19" name="Rectangle 18"/>
          <p:cNvSpPr/>
          <p:nvPr/>
        </p:nvSpPr>
        <p:spPr>
          <a:xfrm>
            <a:off x="1084216" y="539076"/>
            <a:ext cx="7720149" cy="584775"/>
          </a:xfrm>
          <a:prstGeom prst="rect">
            <a:avLst/>
          </a:prstGeom>
        </p:spPr>
        <p:txBody>
          <a:bodyPr wrap="square">
            <a:spAutoFit/>
          </a:bodyPr>
          <a:lstStyle/>
          <a:p>
            <a:pPr>
              <a:defRPr/>
            </a:pPr>
            <a:r>
              <a:rPr lang="en-US" b="1" dirty="0" smtClean="0">
                <a:solidFill>
                  <a:srgbClr val="0070C0"/>
                </a:solidFill>
              </a:rPr>
              <a:t>GTS Technology Concept Advantages</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2"/>
          <p:cNvSpPr txBox="1">
            <a:spLocks noChangeArrowheads="1"/>
          </p:cNvSpPr>
          <p:nvPr/>
        </p:nvSpPr>
        <p:spPr bwMode="auto">
          <a:xfrm>
            <a:off x="947738" y="5418138"/>
            <a:ext cx="8343900" cy="584200"/>
          </a:xfrm>
          <a:prstGeom prst="rect">
            <a:avLst/>
          </a:prstGeom>
          <a:noFill/>
          <a:ln w="9525">
            <a:noFill/>
            <a:miter lim="800000"/>
            <a:headEnd/>
            <a:tailEnd/>
          </a:ln>
        </p:spPr>
        <p:txBody>
          <a:bodyPr>
            <a:spAutoFit/>
          </a:bodyPr>
          <a:lstStyle/>
          <a:p>
            <a:endParaRPr lang="en-US"/>
          </a:p>
        </p:txBody>
      </p:sp>
      <p:sp>
        <p:nvSpPr>
          <p:cNvPr id="27651" name="Rectangle 2"/>
          <p:cNvSpPr>
            <a:spLocks noChangeArrowheads="1"/>
          </p:cNvSpPr>
          <p:nvPr/>
        </p:nvSpPr>
        <p:spPr bwMode="auto">
          <a:xfrm>
            <a:off x="1173163" y="203200"/>
            <a:ext cx="7772400" cy="1143000"/>
          </a:xfrm>
          <a:prstGeom prst="rect">
            <a:avLst/>
          </a:prstGeom>
          <a:noFill/>
          <a:ln w="9525">
            <a:noFill/>
            <a:miter lim="800000"/>
            <a:headEnd/>
            <a:tailEnd/>
          </a:ln>
        </p:spPr>
        <p:txBody>
          <a:bodyPr anchor="ctr"/>
          <a:lstStyle/>
          <a:p>
            <a:pPr algn="ctr">
              <a:lnSpc>
                <a:spcPct val="90000"/>
              </a:lnSpc>
            </a:pPr>
            <a:endParaRPr lang="en-US" dirty="0">
              <a:solidFill>
                <a:srgbClr val="5B690D"/>
              </a:solidFill>
            </a:endParaRPr>
          </a:p>
        </p:txBody>
      </p:sp>
      <p:grpSp>
        <p:nvGrpSpPr>
          <p:cNvPr id="2" name="Group 26"/>
          <p:cNvGrpSpPr>
            <a:grpSpLocks/>
          </p:cNvGrpSpPr>
          <p:nvPr/>
        </p:nvGrpSpPr>
        <p:grpSpPr bwMode="auto">
          <a:xfrm>
            <a:off x="3489325" y="2541588"/>
            <a:ext cx="2492375" cy="2700337"/>
            <a:chOff x="3488967" y="2540903"/>
            <a:chExt cx="2492375" cy="2700800"/>
          </a:xfrm>
        </p:grpSpPr>
        <p:pic>
          <p:nvPicPr>
            <p:cNvPr id="27712" name="Picture 3" descr="C:\Documents and Settings\rubi\Desktop\Screen Hunter\ScreenHunter_16 Aug. 26 12.51.jpg"/>
            <p:cNvPicPr>
              <a:picLocks noChangeAspect="1" noChangeArrowheads="1"/>
            </p:cNvPicPr>
            <p:nvPr/>
          </p:nvPicPr>
          <p:blipFill>
            <a:blip r:embed="rId2" cstate="print"/>
            <a:srcRect/>
            <a:stretch>
              <a:fillRect/>
            </a:stretch>
          </p:blipFill>
          <p:spPr bwMode="auto">
            <a:xfrm>
              <a:off x="3488967" y="2770034"/>
              <a:ext cx="2492375" cy="2460624"/>
            </a:xfrm>
            <a:prstGeom prst="rect">
              <a:avLst/>
            </a:prstGeom>
            <a:noFill/>
            <a:ln w="9525">
              <a:noFill/>
              <a:miter lim="800000"/>
              <a:headEnd/>
              <a:tailEnd/>
            </a:ln>
          </p:spPr>
        </p:pic>
        <p:cxnSp>
          <p:nvCxnSpPr>
            <p:cNvPr id="18" name="Straight Connector 17"/>
            <p:cNvCxnSpPr/>
            <p:nvPr/>
          </p:nvCxnSpPr>
          <p:spPr bwMode="auto">
            <a:xfrm rot="5400000">
              <a:off x="3979363" y="3838113"/>
              <a:ext cx="1648108" cy="0"/>
            </a:xfrm>
            <a:prstGeom prst="line">
              <a:avLst/>
            </a:prstGeom>
            <a:solidFill>
              <a:schemeClr val="accent1"/>
            </a:solidFill>
            <a:ln w="57150" cap="flat" cmpd="sng" algn="ctr">
              <a:solidFill>
                <a:schemeClr val="tx1">
                  <a:lumMod val="65000"/>
                  <a:lumOff val="35000"/>
                </a:schemeClr>
              </a:solidFill>
              <a:prstDash val="solid"/>
              <a:round/>
              <a:headEnd type="none" w="med" len="med"/>
              <a:tailEnd type="none" w="med" len="med"/>
            </a:ln>
            <a:effectLst/>
          </p:spPr>
        </p:cxnSp>
        <p:cxnSp>
          <p:nvCxnSpPr>
            <p:cNvPr id="27714" name="Straight Arrow Connector 18"/>
            <p:cNvCxnSpPr>
              <a:cxnSpLocks noChangeShapeType="1"/>
            </p:cNvCxnSpPr>
            <p:nvPr/>
          </p:nvCxnSpPr>
          <p:spPr bwMode="auto">
            <a:xfrm rot="10800000" flipV="1">
              <a:off x="3618964" y="2923796"/>
              <a:ext cx="1124004" cy="965630"/>
            </a:xfrm>
            <a:prstGeom prst="straightConnector1">
              <a:avLst/>
            </a:prstGeom>
            <a:noFill/>
            <a:ln w="28575" algn="ctr">
              <a:solidFill>
                <a:srgbClr val="FFFF00"/>
              </a:solidFill>
              <a:round/>
              <a:headEnd/>
              <a:tailEnd type="arrow" w="med" len="med"/>
            </a:ln>
          </p:spPr>
        </p:cxnSp>
        <p:cxnSp>
          <p:nvCxnSpPr>
            <p:cNvPr id="27715" name="Straight Arrow Connector 19"/>
            <p:cNvCxnSpPr>
              <a:cxnSpLocks noChangeShapeType="1"/>
            </p:cNvCxnSpPr>
            <p:nvPr/>
          </p:nvCxnSpPr>
          <p:spPr bwMode="auto">
            <a:xfrm rot="16200000" flipH="1">
              <a:off x="3908536" y="3882779"/>
              <a:ext cx="2255280" cy="462567"/>
            </a:xfrm>
            <a:prstGeom prst="straightConnector1">
              <a:avLst/>
            </a:prstGeom>
            <a:noFill/>
            <a:ln w="28575" algn="ctr">
              <a:solidFill>
                <a:srgbClr val="FFFF00"/>
              </a:solidFill>
              <a:round/>
              <a:headEnd/>
              <a:tailEnd type="arrow" w="med" len="med"/>
            </a:ln>
          </p:spPr>
        </p:cxnSp>
        <p:cxnSp>
          <p:nvCxnSpPr>
            <p:cNvPr id="27716" name="Straight Arrow Connector 20"/>
            <p:cNvCxnSpPr>
              <a:cxnSpLocks noChangeShapeType="1"/>
            </p:cNvCxnSpPr>
            <p:nvPr/>
          </p:nvCxnSpPr>
          <p:spPr bwMode="auto">
            <a:xfrm rot="5400000">
              <a:off x="3646109" y="3334533"/>
              <a:ext cx="1467901" cy="697945"/>
            </a:xfrm>
            <a:prstGeom prst="straightConnector1">
              <a:avLst/>
            </a:prstGeom>
            <a:noFill/>
            <a:ln w="28575" algn="ctr">
              <a:solidFill>
                <a:srgbClr val="FFFF00"/>
              </a:solidFill>
              <a:round/>
              <a:headEnd/>
              <a:tailEnd type="arrow" w="med" len="med"/>
            </a:ln>
          </p:spPr>
        </p:cxnSp>
        <p:cxnSp>
          <p:nvCxnSpPr>
            <p:cNvPr id="27717" name="Straight Arrow Connector 21"/>
            <p:cNvCxnSpPr>
              <a:cxnSpLocks noChangeShapeType="1"/>
            </p:cNvCxnSpPr>
            <p:nvPr/>
          </p:nvCxnSpPr>
          <p:spPr bwMode="auto">
            <a:xfrm rot="5400000">
              <a:off x="3606588" y="3668854"/>
              <a:ext cx="1920075" cy="401376"/>
            </a:xfrm>
            <a:prstGeom prst="straightConnector1">
              <a:avLst/>
            </a:prstGeom>
            <a:noFill/>
            <a:ln w="28575" algn="ctr">
              <a:solidFill>
                <a:srgbClr val="FFFF00"/>
              </a:solidFill>
              <a:round/>
              <a:headEnd/>
              <a:tailEnd type="arrow" w="med" len="med"/>
            </a:ln>
          </p:spPr>
        </p:cxnSp>
        <p:cxnSp>
          <p:nvCxnSpPr>
            <p:cNvPr id="27718" name="Straight Arrow Connector 22"/>
            <p:cNvCxnSpPr>
              <a:cxnSpLocks noChangeShapeType="1"/>
            </p:cNvCxnSpPr>
            <p:nvPr/>
          </p:nvCxnSpPr>
          <p:spPr bwMode="auto">
            <a:xfrm rot="16200000" flipH="1">
              <a:off x="4434420" y="3378359"/>
              <a:ext cx="1252879" cy="464714"/>
            </a:xfrm>
            <a:prstGeom prst="straightConnector1">
              <a:avLst/>
            </a:prstGeom>
            <a:noFill/>
            <a:ln w="28575" algn="ctr">
              <a:solidFill>
                <a:srgbClr val="FFFF00"/>
              </a:solidFill>
              <a:round/>
              <a:headEnd/>
              <a:tailEnd type="arrow" w="med" len="med"/>
            </a:ln>
          </p:spPr>
        </p:cxnSp>
        <p:pic>
          <p:nvPicPr>
            <p:cNvPr id="27719" name="Picture 4" descr="ScreenHunter_15"/>
            <p:cNvPicPr>
              <a:picLocks noChangeAspect="1" noChangeArrowheads="1"/>
            </p:cNvPicPr>
            <p:nvPr/>
          </p:nvPicPr>
          <p:blipFill>
            <a:blip r:embed="rId3" cstate="print"/>
            <a:srcRect/>
            <a:stretch>
              <a:fillRect/>
            </a:stretch>
          </p:blipFill>
          <p:spPr bwMode="auto">
            <a:xfrm>
              <a:off x="4597757" y="2540903"/>
              <a:ext cx="360609" cy="476196"/>
            </a:xfrm>
            <a:prstGeom prst="rect">
              <a:avLst/>
            </a:prstGeom>
            <a:noFill/>
            <a:ln w="9525">
              <a:noFill/>
              <a:miter lim="800000"/>
              <a:headEnd/>
              <a:tailEnd/>
            </a:ln>
          </p:spPr>
        </p:pic>
        <p:cxnSp>
          <p:nvCxnSpPr>
            <p:cNvPr id="27720" name="Straight Arrow Connector 24"/>
            <p:cNvCxnSpPr>
              <a:cxnSpLocks noChangeShapeType="1"/>
            </p:cNvCxnSpPr>
            <p:nvPr/>
          </p:nvCxnSpPr>
          <p:spPr bwMode="auto">
            <a:xfrm rot="16200000" flipH="1">
              <a:off x="4728488" y="3054237"/>
              <a:ext cx="1048965" cy="853230"/>
            </a:xfrm>
            <a:prstGeom prst="straightConnector1">
              <a:avLst/>
            </a:prstGeom>
            <a:noFill/>
            <a:ln w="28575" algn="ctr">
              <a:solidFill>
                <a:srgbClr val="FFFF00"/>
              </a:solidFill>
              <a:round/>
              <a:headEnd/>
              <a:tailEnd type="arrow" w="med" len="med"/>
            </a:ln>
          </p:spPr>
        </p:cxnSp>
        <p:cxnSp>
          <p:nvCxnSpPr>
            <p:cNvPr id="27721" name="Straight Arrow Connector 25"/>
            <p:cNvCxnSpPr>
              <a:cxnSpLocks noChangeShapeType="1"/>
            </p:cNvCxnSpPr>
            <p:nvPr/>
          </p:nvCxnSpPr>
          <p:spPr bwMode="auto">
            <a:xfrm rot="16200000" flipH="1">
              <a:off x="3936437" y="3794773"/>
              <a:ext cx="1680030" cy="3226"/>
            </a:xfrm>
            <a:prstGeom prst="straightConnector1">
              <a:avLst/>
            </a:prstGeom>
            <a:noFill/>
            <a:ln w="28575" algn="ctr">
              <a:solidFill>
                <a:srgbClr val="FFFF00"/>
              </a:solidFill>
              <a:round/>
              <a:headEnd/>
              <a:tailEnd type="arrow" w="med" len="med"/>
            </a:ln>
          </p:spPr>
        </p:cxnSp>
      </p:grpSp>
      <p:sp>
        <p:nvSpPr>
          <p:cNvPr id="27653" name="Oval 27"/>
          <p:cNvSpPr>
            <a:spLocks noChangeArrowheads="1"/>
          </p:cNvSpPr>
          <p:nvPr/>
        </p:nvSpPr>
        <p:spPr bwMode="auto">
          <a:xfrm>
            <a:off x="5221288" y="5154613"/>
            <a:ext cx="79375" cy="93662"/>
          </a:xfrm>
          <a:prstGeom prst="ellipse">
            <a:avLst/>
          </a:prstGeom>
          <a:solidFill>
            <a:schemeClr val="accent2"/>
          </a:solidFill>
          <a:ln w="9525" algn="ctr">
            <a:solidFill>
              <a:schemeClr val="tx1"/>
            </a:solidFill>
            <a:round/>
            <a:headEnd/>
            <a:tailEnd/>
          </a:ln>
        </p:spPr>
        <p:txBody>
          <a:bodyPr wrap="none"/>
          <a:lstStyle/>
          <a:p>
            <a:endParaRPr lang="en-US"/>
          </a:p>
        </p:txBody>
      </p:sp>
      <p:sp>
        <p:nvSpPr>
          <p:cNvPr id="27654" name="Oval 28"/>
          <p:cNvSpPr>
            <a:spLocks noChangeArrowheads="1"/>
          </p:cNvSpPr>
          <p:nvPr/>
        </p:nvSpPr>
        <p:spPr bwMode="auto">
          <a:xfrm>
            <a:off x="5626100" y="3916363"/>
            <a:ext cx="79375" cy="92075"/>
          </a:xfrm>
          <a:prstGeom prst="ellipse">
            <a:avLst/>
          </a:prstGeom>
          <a:solidFill>
            <a:schemeClr val="accent2"/>
          </a:solidFill>
          <a:ln w="9525" algn="ctr">
            <a:solidFill>
              <a:schemeClr val="tx1"/>
            </a:solidFill>
            <a:round/>
            <a:headEnd/>
            <a:tailEnd/>
          </a:ln>
        </p:spPr>
        <p:txBody>
          <a:bodyPr wrap="none"/>
          <a:lstStyle/>
          <a:p>
            <a:endParaRPr lang="en-US"/>
          </a:p>
        </p:txBody>
      </p:sp>
      <p:sp>
        <p:nvSpPr>
          <p:cNvPr id="27655" name="Oval 29"/>
          <p:cNvSpPr>
            <a:spLocks noChangeArrowheads="1"/>
          </p:cNvSpPr>
          <p:nvPr/>
        </p:nvSpPr>
        <p:spPr bwMode="auto">
          <a:xfrm>
            <a:off x="4319588" y="4770438"/>
            <a:ext cx="79375" cy="93662"/>
          </a:xfrm>
          <a:prstGeom prst="ellipse">
            <a:avLst/>
          </a:prstGeom>
          <a:solidFill>
            <a:schemeClr val="accent2"/>
          </a:solidFill>
          <a:ln w="9525" algn="ctr">
            <a:solidFill>
              <a:schemeClr val="tx1"/>
            </a:solidFill>
            <a:round/>
            <a:headEnd/>
            <a:tailEnd/>
          </a:ln>
        </p:spPr>
        <p:txBody>
          <a:bodyPr wrap="none"/>
          <a:lstStyle/>
          <a:p>
            <a:endParaRPr lang="en-US"/>
          </a:p>
        </p:txBody>
      </p:sp>
      <p:sp>
        <p:nvSpPr>
          <p:cNvPr id="27656" name="Oval 30"/>
          <p:cNvSpPr>
            <a:spLocks noChangeArrowheads="1"/>
          </p:cNvSpPr>
          <p:nvPr/>
        </p:nvSpPr>
        <p:spPr bwMode="auto">
          <a:xfrm>
            <a:off x="3995738" y="4392613"/>
            <a:ext cx="79375" cy="93662"/>
          </a:xfrm>
          <a:prstGeom prst="ellipse">
            <a:avLst/>
          </a:prstGeom>
          <a:solidFill>
            <a:schemeClr val="accent2"/>
          </a:solidFill>
          <a:ln w="9525" algn="ctr">
            <a:solidFill>
              <a:schemeClr val="tx1"/>
            </a:solidFill>
            <a:round/>
            <a:headEnd/>
            <a:tailEnd/>
          </a:ln>
        </p:spPr>
        <p:txBody>
          <a:bodyPr wrap="none"/>
          <a:lstStyle/>
          <a:p>
            <a:endParaRPr lang="en-US"/>
          </a:p>
        </p:txBody>
      </p:sp>
      <p:sp>
        <p:nvSpPr>
          <p:cNvPr id="27657" name="Oval 31"/>
          <p:cNvSpPr>
            <a:spLocks noChangeArrowheads="1"/>
          </p:cNvSpPr>
          <p:nvPr/>
        </p:nvSpPr>
        <p:spPr bwMode="auto">
          <a:xfrm>
            <a:off x="3565525" y="3830638"/>
            <a:ext cx="79375" cy="92075"/>
          </a:xfrm>
          <a:prstGeom prst="ellipse">
            <a:avLst/>
          </a:prstGeom>
          <a:solidFill>
            <a:schemeClr val="accent2"/>
          </a:solidFill>
          <a:ln w="9525" algn="ctr">
            <a:solidFill>
              <a:schemeClr val="tx1"/>
            </a:solidFill>
            <a:round/>
            <a:headEnd/>
            <a:tailEnd/>
          </a:ln>
        </p:spPr>
        <p:txBody>
          <a:bodyPr wrap="none"/>
          <a:lstStyle/>
          <a:p>
            <a:endParaRPr lang="en-US"/>
          </a:p>
        </p:txBody>
      </p:sp>
      <p:sp>
        <p:nvSpPr>
          <p:cNvPr id="27658" name="Oval 32"/>
          <p:cNvSpPr>
            <a:spLocks noChangeArrowheads="1"/>
          </p:cNvSpPr>
          <p:nvPr/>
        </p:nvSpPr>
        <p:spPr bwMode="auto">
          <a:xfrm>
            <a:off x="4730750" y="4572000"/>
            <a:ext cx="79375" cy="92075"/>
          </a:xfrm>
          <a:prstGeom prst="ellipse">
            <a:avLst/>
          </a:prstGeom>
          <a:solidFill>
            <a:schemeClr val="accent2"/>
          </a:solidFill>
          <a:ln w="9525" algn="ctr">
            <a:solidFill>
              <a:schemeClr val="tx1"/>
            </a:solidFill>
            <a:round/>
            <a:headEnd/>
            <a:tailEnd/>
          </a:ln>
        </p:spPr>
        <p:txBody>
          <a:bodyPr wrap="none"/>
          <a:lstStyle/>
          <a:p>
            <a:endParaRPr lang="en-US"/>
          </a:p>
        </p:txBody>
      </p:sp>
      <p:sp>
        <p:nvSpPr>
          <p:cNvPr id="27659" name="Oval 33"/>
          <p:cNvSpPr>
            <a:spLocks noChangeArrowheads="1"/>
          </p:cNvSpPr>
          <p:nvPr/>
        </p:nvSpPr>
        <p:spPr bwMode="auto">
          <a:xfrm>
            <a:off x="5267325" y="4233863"/>
            <a:ext cx="79375" cy="93662"/>
          </a:xfrm>
          <a:prstGeom prst="ellipse">
            <a:avLst/>
          </a:prstGeom>
          <a:solidFill>
            <a:schemeClr val="accent2"/>
          </a:solidFill>
          <a:ln w="9525" algn="ctr">
            <a:solidFill>
              <a:schemeClr val="tx1"/>
            </a:solidFill>
            <a:round/>
            <a:headEnd/>
            <a:tailEnd/>
          </a:ln>
        </p:spPr>
        <p:txBody>
          <a:bodyPr wrap="none"/>
          <a:lstStyle/>
          <a:p>
            <a:endParaRPr lang="en-US"/>
          </a:p>
        </p:txBody>
      </p:sp>
      <p:cxnSp>
        <p:nvCxnSpPr>
          <p:cNvPr id="36" name="Straight Connector 35"/>
          <p:cNvCxnSpPr>
            <a:cxnSpLocks noChangeShapeType="1"/>
          </p:cNvCxnSpPr>
          <p:nvPr/>
        </p:nvCxnSpPr>
        <p:spPr bwMode="auto">
          <a:xfrm flipV="1">
            <a:off x="3300413" y="3816350"/>
            <a:ext cx="2901950" cy="53975"/>
          </a:xfrm>
          <a:prstGeom prst="line">
            <a:avLst/>
          </a:prstGeom>
          <a:noFill/>
          <a:ln w="28575" algn="ctr">
            <a:solidFill>
              <a:schemeClr val="accent2"/>
            </a:solidFill>
            <a:prstDash val="sysDash"/>
            <a:round/>
            <a:headEnd/>
            <a:tailEnd/>
          </a:ln>
        </p:spPr>
      </p:cxnSp>
      <p:cxnSp>
        <p:nvCxnSpPr>
          <p:cNvPr id="38" name="Straight Connector 37"/>
          <p:cNvCxnSpPr>
            <a:cxnSpLocks noChangeShapeType="1"/>
          </p:cNvCxnSpPr>
          <p:nvPr/>
        </p:nvCxnSpPr>
        <p:spPr bwMode="auto">
          <a:xfrm flipV="1">
            <a:off x="3292475" y="4803775"/>
            <a:ext cx="2903538" cy="52388"/>
          </a:xfrm>
          <a:prstGeom prst="line">
            <a:avLst/>
          </a:prstGeom>
          <a:noFill/>
          <a:ln w="28575" algn="ctr">
            <a:solidFill>
              <a:schemeClr val="accent2"/>
            </a:solidFill>
            <a:prstDash val="sysDash"/>
            <a:round/>
            <a:headEnd/>
            <a:tailEnd/>
          </a:ln>
        </p:spPr>
      </p:cxnSp>
      <p:cxnSp>
        <p:nvCxnSpPr>
          <p:cNvPr id="39" name="Straight Connector 38"/>
          <p:cNvCxnSpPr>
            <a:cxnSpLocks noChangeShapeType="1"/>
          </p:cNvCxnSpPr>
          <p:nvPr/>
        </p:nvCxnSpPr>
        <p:spPr bwMode="auto">
          <a:xfrm flipV="1">
            <a:off x="3286125" y="5154613"/>
            <a:ext cx="2901950" cy="53975"/>
          </a:xfrm>
          <a:prstGeom prst="line">
            <a:avLst/>
          </a:prstGeom>
          <a:noFill/>
          <a:ln w="28575" algn="ctr">
            <a:solidFill>
              <a:schemeClr val="accent2"/>
            </a:solidFill>
            <a:prstDash val="sysDash"/>
            <a:round/>
            <a:headEnd/>
            <a:tailEnd/>
          </a:ln>
        </p:spPr>
      </p:cxnSp>
      <p:grpSp>
        <p:nvGrpSpPr>
          <p:cNvPr id="3" name="Group 53"/>
          <p:cNvGrpSpPr>
            <a:grpSpLocks/>
          </p:cNvGrpSpPr>
          <p:nvPr/>
        </p:nvGrpSpPr>
        <p:grpSpPr bwMode="auto">
          <a:xfrm rot="-1936434">
            <a:off x="3962400" y="3286125"/>
            <a:ext cx="1238250" cy="1101725"/>
            <a:chOff x="2171280" y="1908846"/>
            <a:chExt cx="1321235" cy="1070456"/>
          </a:xfrm>
        </p:grpSpPr>
        <p:cxnSp>
          <p:nvCxnSpPr>
            <p:cNvPr id="55" name="Straight Arrow Connector 54"/>
            <p:cNvCxnSpPr/>
            <p:nvPr/>
          </p:nvCxnSpPr>
          <p:spPr bwMode="auto">
            <a:xfrm rot="19240645" flipV="1">
              <a:off x="3234941" y="1908846"/>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56" name="Straight Arrow Connector 55"/>
            <p:cNvCxnSpPr/>
            <p:nvPr/>
          </p:nvCxnSpPr>
          <p:spPr bwMode="auto">
            <a:xfrm rot="19240645" flipV="1">
              <a:off x="2993099" y="2152656"/>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57" name="Straight Arrow Connector 56"/>
            <p:cNvCxnSpPr/>
            <p:nvPr/>
          </p:nvCxnSpPr>
          <p:spPr bwMode="auto">
            <a:xfrm rot="19240645" flipV="1">
              <a:off x="2764996" y="2367854"/>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58" name="Straight Arrow Connector 57"/>
            <p:cNvCxnSpPr/>
            <p:nvPr/>
          </p:nvCxnSpPr>
          <p:spPr bwMode="auto">
            <a:xfrm rot="19240645" flipV="1">
              <a:off x="2586922" y="2551485"/>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59" name="Straight Arrow Connector 58"/>
            <p:cNvCxnSpPr/>
            <p:nvPr/>
          </p:nvCxnSpPr>
          <p:spPr bwMode="auto">
            <a:xfrm rot="19240645" flipV="1">
              <a:off x="2330421" y="2789945"/>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60" name="Straight Arrow Connector 59"/>
            <p:cNvCxnSpPr/>
            <p:nvPr/>
          </p:nvCxnSpPr>
          <p:spPr bwMode="auto">
            <a:xfrm rot="19240645" flipV="1">
              <a:off x="2171280" y="2958068"/>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grpSp>
      <p:grpSp>
        <p:nvGrpSpPr>
          <p:cNvPr id="4" name="Group 60"/>
          <p:cNvGrpSpPr>
            <a:grpSpLocks/>
          </p:cNvGrpSpPr>
          <p:nvPr/>
        </p:nvGrpSpPr>
        <p:grpSpPr bwMode="auto">
          <a:xfrm rot="-1124608">
            <a:off x="3856038" y="3195638"/>
            <a:ext cx="1073150" cy="944562"/>
            <a:chOff x="2171280" y="1908846"/>
            <a:chExt cx="1321235" cy="1070456"/>
          </a:xfrm>
        </p:grpSpPr>
        <p:cxnSp>
          <p:nvCxnSpPr>
            <p:cNvPr id="62" name="Straight Arrow Connector 61"/>
            <p:cNvCxnSpPr/>
            <p:nvPr/>
          </p:nvCxnSpPr>
          <p:spPr bwMode="auto">
            <a:xfrm rot="19240645" flipV="1">
              <a:off x="3234941" y="1908846"/>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63" name="Straight Arrow Connector 62"/>
            <p:cNvCxnSpPr/>
            <p:nvPr/>
          </p:nvCxnSpPr>
          <p:spPr bwMode="auto">
            <a:xfrm rot="19240645" flipV="1">
              <a:off x="2993099" y="2152656"/>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64" name="Straight Arrow Connector 63"/>
            <p:cNvCxnSpPr/>
            <p:nvPr/>
          </p:nvCxnSpPr>
          <p:spPr bwMode="auto">
            <a:xfrm rot="19240645" flipV="1">
              <a:off x="2764996" y="2367854"/>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65" name="Straight Arrow Connector 64"/>
            <p:cNvCxnSpPr/>
            <p:nvPr/>
          </p:nvCxnSpPr>
          <p:spPr bwMode="auto">
            <a:xfrm rot="19240645" flipV="1">
              <a:off x="2586922" y="2551485"/>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66" name="Straight Arrow Connector 65"/>
            <p:cNvCxnSpPr/>
            <p:nvPr/>
          </p:nvCxnSpPr>
          <p:spPr bwMode="auto">
            <a:xfrm rot="19240645" flipV="1">
              <a:off x="2330421" y="2789945"/>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67" name="Straight Arrow Connector 66"/>
            <p:cNvCxnSpPr/>
            <p:nvPr/>
          </p:nvCxnSpPr>
          <p:spPr bwMode="auto">
            <a:xfrm rot="19240645" flipV="1">
              <a:off x="2171280" y="2958068"/>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grpSp>
      <p:grpSp>
        <p:nvGrpSpPr>
          <p:cNvPr id="5" name="Group 67"/>
          <p:cNvGrpSpPr>
            <a:grpSpLocks/>
          </p:cNvGrpSpPr>
          <p:nvPr/>
        </p:nvGrpSpPr>
        <p:grpSpPr bwMode="auto">
          <a:xfrm>
            <a:off x="3625850" y="3054350"/>
            <a:ext cx="1058863" cy="760413"/>
            <a:chOff x="2171280" y="1908846"/>
            <a:chExt cx="1321235" cy="1070456"/>
          </a:xfrm>
        </p:grpSpPr>
        <p:cxnSp>
          <p:nvCxnSpPr>
            <p:cNvPr id="69" name="Straight Arrow Connector 68"/>
            <p:cNvCxnSpPr/>
            <p:nvPr/>
          </p:nvCxnSpPr>
          <p:spPr bwMode="auto">
            <a:xfrm rot="19240645" flipV="1">
              <a:off x="3234941" y="1908846"/>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70" name="Straight Arrow Connector 69"/>
            <p:cNvCxnSpPr/>
            <p:nvPr/>
          </p:nvCxnSpPr>
          <p:spPr bwMode="auto">
            <a:xfrm rot="19240645" flipV="1">
              <a:off x="2993099" y="2152656"/>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71" name="Straight Arrow Connector 70"/>
            <p:cNvCxnSpPr/>
            <p:nvPr/>
          </p:nvCxnSpPr>
          <p:spPr bwMode="auto">
            <a:xfrm rot="19240645" flipV="1">
              <a:off x="2764996" y="2367854"/>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72" name="Straight Arrow Connector 71"/>
            <p:cNvCxnSpPr/>
            <p:nvPr/>
          </p:nvCxnSpPr>
          <p:spPr bwMode="auto">
            <a:xfrm rot="19240645" flipV="1">
              <a:off x="2586922" y="2551485"/>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73" name="Straight Arrow Connector 72"/>
            <p:cNvCxnSpPr/>
            <p:nvPr/>
          </p:nvCxnSpPr>
          <p:spPr bwMode="auto">
            <a:xfrm rot="19240645" flipV="1">
              <a:off x="2330421" y="2789945"/>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74" name="Straight Arrow Connector 73"/>
            <p:cNvCxnSpPr/>
            <p:nvPr/>
          </p:nvCxnSpPr>
          <p:spPr bwMode="auto">
            <a:xfrm rot="19240645" flipV="1">
              <a:off x="2171280" y="2958068"/>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grpSp>
      <p:grpSp>
        <p:nvGrpSpPr>
          <p:cNvPr id="6" name="Group 74"/>
          <p:cNvGrpSpPr>
            <a:grpSpLocks/>
          </p:cNvGrpSpPr>
          <p:nvPr/>
        </p:nvGrpSpPr>
        <p:grpSpPr bwMode="auto">
          <a:xfrm rot="-2631667">
            <a:off x="4216400" y="3106738"/>
            <a:ext cx="1125538" cy="1038225"/>
            <a:chOff x="2171280" y="1908846"/>
            <a:chExt cx="1321235" cy="1070456"/>
          </a:xfrm>
        </p:grpSpPr>
        <p:cxnSp>
          <p:nvCxnSpPr>
            <p:cNvPr id="76" name="Straight Arrow Connector 75"/>
            <p:cNvCxnSpPr/>
            <p:nvPr/>
          </p:nvCxnSpPr>
          <p:spPr bwMode="auto">
            <a:xfrm rot="19240645" flipV="1">
              <a:off x="3234941" y="1908846"/>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77" name="Straight Arrow Connector 76"/>
            <p:cNvCxnSpPr/>
            <p:nvPr/>
          </p:nvCxnSpPr>
          <p:spPr bwMode="auto">
            <a:xfrm rot="19240645" flipV="1">
              <a:off x="2993099" y="2152656"/>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78" name="Straight Arrow Connector 77"/>
            <p:cNvCxnSpPr/>
            <p:nvPr/>
          </p:nvCxnSpPr>
          <p:spPr bwMode="auto">
            <a:xfrm rot="19240645" flipV="1">
              <a:off x="2764996" y="2367854"/>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79" name="Straight Arrow Connector 78"/>
            <p:cNvCxnSpPr/>
            <p:nvPr/>
          </p:nvCxnSpPr>
          <p:spPr bwMode="auto">
            <a:xfrm rot="19240645" flipV="1">
              <a:off x="2586922" y="2551485"/>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80" name="Straight Arrow Connector 79"/>
            <p:cNvCxnSpPr/>
            <p:nvPr/>
          </p:nvCxnSpPr>
          <p:spPr bwMode="auto">
            <a:xfrm rot="19240645" flipV="1">
              <a:off x="2330421" y="2789945"/>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81" name="Straight Arrow Connector 80"/>
            <p:cNvCxnSpPr/>
            <p:nvPr/>
          </p:nvCxnSpPr>
          <p:spPr bwMode="auto">
            <a:xfrm rot="19240645" flipV="1">
              <a:off x="2171280" y="2958068"/>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grpSp>
      <p:grpSp>
        <p:nvGrpSpPr>
          <p:cNvPr id="7" name="Group 81"/>
          <p:cNvGrpSpPr>
            <a:grpSpLocks/>
          </p:cNvGrpSpPr>
          <p:nvPr/>
        </p:nvGrpSpPr>
        <p:grpSpPr bwMode="auto">
          <a:xfrm rot="-3287253">
            <a:off x="4321176" y="3387725"/>
            <a:ext cx="1441450" cy="1273175"/>
            <a:chOff x="2171280" y="1908846"/>
            <a:chExt cx="1321235" cy="1070456"/>
          </a:xfrm>
        </p:grpSpPr>
        <p:cxnSp>
          <p:nvCxnSpPr>
            <p:cNvPr id="83" name="Straight Arrow Connector 82"/>
            <p:cNvCxnSpPr/>
            <p:nvPr/>
          </p:nvCxnSpPr>
          <p:spPr bwMode="auto">
            <a:xfrm rot="19240645" flipV="1">
              <a:off x="3234941" y="1908846"/>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84" name="Straight Arrow Connector 83"/>
            <p:cNvCxnSpPr/>
            <p:nvPr/>
          </p:nvCxnSpPr>
          <p:spPr bwMode="auto">
            <a:xfrm rot="19240645" flipV="1">
              <a:off x="2993099" y="2152656"/>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85" name="Straight Arrow Connector 84"/>
            <p:cNvCxnSpPr/>
            <p:nvPr/>
          </p:nvCxnSpPr>
          <p:spPr bwMode="auto">
            <a:xfrm rot="19240645" flipV="1">
              <a:off x="2764996" y="2367854"/>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86" name="Straight Arrow Connector 85"/>
            <p:cNvCxnSpPr/>
            <p:nvPr/>
          </p:nvCxnSpPr>
          <p:spPr bwMode="auto">
            <a:xfrm rot="19240645" flipV="1">
              <a:off x="2586922" y="2551485"/>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87" name="Straight Arrow Connector 86"/>
            <p:cNvCxnSpPr/>
            <p:nvPr/>
          </p:nvCxnSpPr>
          <p:spPr bwMode="auto">
            <a:xfrm rot="19240645" flipV="1">
              <a:off x="2330421" y="2789945"/>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88" name="Straight Arrow Connector 87"/>
            <p:cNvCxnSpPr/>
            <p:nvPr/>
          </p:nvCxnSpPr>
          <p:spPr bwMode="auto">
            <a:xfrm rot="19240645" flipV="1">
              <a:off x="2171280" y="2958068"/>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grpSp>
      <p:grpSp>
        <p:nvGrpSpPr>
          <p:cNvPr id="8" name="Group 88"/>
          <p:cNvGrpSpPr>
            <a:grpSpLocks/>
          </p:cNvGrpSpPr>
          <p:nvPr/>
        </p:nvGrpSpPr>
        <p:grpSpPr bwMode="auto">
          <a:xfrm rot="-4822771">
            <a:off x="4719638" y="2974975"/>
            <a:ext cx="857250" cy="835025"/>
            <a:chOff x="2171280" y="1908846"/>
            <a:chExt cx="1321235" cy="1070456"/>
          </a:xfrm>
        </p:grpSpPr>
        <p:cxnSp>
          <p:nvCxnSpPr>
            <p:cNvPr id="90" name="Straight Arrow Connector 89"/>
            <p:cNvCxnSpPr/>
            <p:nvPr/>
          </p:nvCxnSpPr>
          <p:spPr bwMode="auto">
            <a:xfrm rot="19240645" flipV="1">
              <a:off x="3234941" y="1908846"/>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91" name="Straight Arrow Connector 90"/>
            <p:cNvCxnSpPr/>
            <p:nvPr/>
          </p:nvCxnSpPr>
          <p:spPr bwMode="auto">
            <a:xfrm rot="19240645" flipV="1">
              <a:off x="2993099" y="2152656"/>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92" name="Straight Arrow Connector 91"/>
            <p:cNvCxnSpPr/>
            <p:nvPr/>
          </p:nvCxnSpPr>
          <p:spPr bwMode="auto">
            <a:xfrm rot="19240645" flipV="1">
              <a:off x="2764996" y="2367854"/>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93" name="Straight Arrow Connector 92"/>
            <p:cNvCxnSpPr/>
            <p:nvPr/>
          </p:nvCxnSpPr>
          <p:spPr bwMode="auto">
            <a:xfrm rot="19240645" flipV="1">
              <a:off x="2586922" y="2551485"/>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94" name="Straight Arrow Connector 93"/>
            <p:cNvCxnSpPr/>
            <p:nvPr/>
          </p:nvCxnSpPr>
          <p:spPr bwMode="auto">
            <a:xfrm rot="19240645" flipV="1">
              <a:off x="2330421" y="2789945"/>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95" name="Straight Arrow Connector 94"/>
            <p:cNvCxnSpPr/>
            <p:nvPr/>
          </p:nvCxnSpPr>
          <p:spPr bwMode="auto">
            <a:xfrm rot="19240645" flipV="1">
              <a:off x="2171280" y="2958068"/>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grpSp>
      <p:grpSp>
        <p:nvGrpSpPr>
          <p:cNvPr id="9" name="Group 95"/>
          <p:cNvGrpSpPr>
            <a:grpSpLocks/>
          </p:cNvGrpSpPr>
          <p:nvPr/>
        </p:nvGrpSpPr>
        <p:grpSpPr bwMode="auto">
          <a:xfrm rot="-3142722">
            <a:off x="4616450" y="2986088"/>
            <a:ext cx="763587" cy="1112838"/>
            <a:chOff x="2171280" y="1908846"/>
            <a:chExt cx="1321235" cy="1070456"/>
          </a:xfrm>
        </p:grpSpPr>
        <p:cxnSp>
          <p:nvCxnSpPr>
            <p:cNvPr id="97" name="Straight Arrow Connector 96"/>
            <p:cNvCxnSpPr/>
            <p:nvPr/>
          </p:nvCxnSpPr>
          <p:spPr bwMode="auto">
            <a:xfrm rot="19240645" flipV="1">
              <a:off x="3234941" y="1908846"/>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98" name="Straight Arrow Connector 97"/>
            <p:cNvCxnSpPr/>
            <p:nvPr/>
          </p:nvCxnSpPr>
          <p:spPr bwMode="auto">
            <a:xfrm rot="19240645" flipV="1">
              <a:off x="2993099" y="2152656"/>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99" name="Straight Arrow Connector 98"/>
            <p:cNvCxnSpPr/>
            <p:nvPr/>
          </p:nvCxnSpPr>
          <p:spPr bwMode="auto">
            <a:xfrm rot="19240645" flipV="1">
              <a:off x="2764996" y="2367854"/>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100" name="Straight Arrow Connector 99"/>
            <p:cNvCxnSpPr/>
            <p:nvPr/>
          </p:nvCxnSpPr>
          <p:spPr bwMode="auto">
            <a:xfrm rot="19240645" flipV="1">
              <a:off x="2586922" y="2551485"/>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101" name="Straight Arrow Connector 100"/>
            <p:cNvCxnSpPr/>
            <p:nvPr/>
          </p:nvCxnSpPr>
          <p:spPr bwMode="auto">
            <a:xfrm rot="19240645" flipV="1">
              <a:off x="2330421" y="2789945"/>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cxnSp>
          <p:nvCxnSpPr>
            <p:cNvPr id="102" name="Straight Arrow Connector 101"/>
            <p:cNvCxnSpPr/>
            <p:nvPr/>
          </p:nvCxnSpPr>
          <p:spPr bwMode="auto">
            <a:xfrm rot="19240645" flipV="1">
              <a:off x="2171280" y="2958068"/>
              <a:ext cx="257574" cy="21234"/>
            </a:xfrm>
            <a:prstGeom prst="straightConnector1">
              <a:avLst/>
            </a:prstGeom>
            <a:solidFill>
              <a:schemeClr val="accent1"/>
            </a:solidFill>
            <a:ln w="28575" cap="flat" cmpd="sng" algn="ctr">
              <a:solidFill>
                <a:srgbClr val="FFFF00"/>
              </a:solidFill>
              <a:prstDash val="solid"/>
              <a:round/>
              <a:headEnd type="none" w="med" len="med"/>
              <a:tailEnd type="arrow"/>
            </a:ln>
            <a:effectLst>
              <a:glow rad="139700">
                <a:schemeClr val="accent1">
                  <a:satMod val="175000"/>
                  <a:alpha val="40000"/>
                </a:schemeClr>
              </a:glow>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checkerboard(across)">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checkerboard(across)">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checkerboard(across)">
                                      <p:cBhvr>
                                        <p:cTn id="4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173163" y="115888"/>
            <a:ext cx="7772400" cy="1143000"/>
          </a:xfrm>
          <a:prstGeom prst="rect">
            <a:avLst/>
          </a:prstGeom>
          <a:noFill/>
          <a:ln w="9525">
            <a:noFill/>
            <a:miter lim="800000"/>
            <a:headEnd/>
            <a:tailEnd/>
          </a:ln>
        </p:spPr>
        <p:txBody>
          <a:bodyPr anchor="ctr"/>
          <a:lstStyle/>
          <a:p>
            <a:pPr algn="ctr">
              <a:lnSpc>
                <a:spcPct val="90000"/>
              </a:lnSpc>
            </a:pPr>
            <a:r>
              <a:rPr lang="en-US" sz="4000" dirty="0" smtClean="0">
                <a:solidFill>
                  <a:srgbClr val="0070C0"/>
                </a:solidFill>
              </a:rPr>
              <a:t>GTS </a:t>
            </a:r>
            <a:r>
              <a:rPr lang="en-US" sz="4000" dirty="0">
                <a:solidFill>
                  <a:srgbClr val="0070C0"/>
                </a:solidFill>
              </a:rPr>
              <a:t>Innovative Patented solution</a:t>
            </a:r>
            <a:endParaRPr lang="en-US" dirty="0">
              <a:solidFill>
                <a:srgbClr val="0070C0"/>
              </a:solidFill>
            </a:endParaRPr>
          </a:p>
        </p:txBody>
      </p:sp>
      <p:grpSp>
        <p:nvGrpSpPr>
          <p:cNvPr id="2" name="Group 12"/>
          <p:cNvGrpSpPr>
            <a:grpSpLocks/>
          </p:cNvGrpSpPr>
          <p:nvPr/>
        </p:nvGrpSpPr>
        <p:grpSpPr bwMode="auto">
          <a:xfrm>
            <a:off x="3489325" y="2541588"/>
            <a:ext cx="2492375" cy="2700337"/>
            <a:chOff x="3488967" y="2540903"/>
            <a:chExt cx="2492375" cy="2700802"/>
          </a:xfrm>
        </p:grpSpPr>
        <p:pic>
          <p:nvPicPr>
            <p:cNvPr id="29712" name="Picture 3" descr="C:\Documents and Settings\rubi\Desktop\Screen Hunter\ScreenHunter_16 Aug. 26 12.51.jpg"/>
            <p:cNvPicPr>
              <a:picLocks noChangeAspect="1" noChangeArrowheads="1"/>
            </p:cNvPicPr>
            <p:nvPr/>
          </p:nvPicPr>
          <p:blipFill>
            <a:blip r:embed="rId2" cstate="print"/>
            <a:srcRect/>
            <a:stretch>
              <a:fillRect/>
            </a:stretch>
          </p:blipFill>
          <p:spPr bwMode="auto">
            <a:xfrm>
              <a:off x="3488967" y="2770035"/>
              <a:ext cx="2492375" cy="2460625"/>
            </a:xfrm>
            <a:prstGeom prst="rect">
              <a:avLst/>
            </a:prstGeom>
            <a:noFill/>
            <a:ln w="9525">
              <a:noFill/>
              <a:miter lim="800000"/>
              <a:headEnd/>
              <a:tailEnd/>
            </a:ln>
          </p:spPr>
        </p:pic>
        <p:cxnSp>
          <p:nvCxnSpPr>
            <p:cNvPr id="17" name="Straight Connector 16"/>
            <p:cNvCxnSpPr/>
            <p:nvPr/>
          </p:nvCxnSpPr>
          <p:spPr bwMode="auto">
            <a:xfrm rot="5400000">
              <a:off x="3979362" y="3838114"/>
              <a:ext cx="1648109" cy="0"/>
            </a:xfrm>
            <a:prstGeom prst="line">
              <a:avLst/>
            </a:prstGeom>
            <a:solidFill>
              <a:schemeClr val="accent1"/>
            </a:solidFill>
            <a:ln w="57150" cap="flat" cmpd="sng" algn="ctr">
              <a:solidFill>
                <a:schemeClr val="tx1">
                  <a:lumMod val="65000"/>
                  <a:lumOff val="35000"/>
                </a:schemeClr>
              </a:solidFill>
              <a:prstDash val="solid"/>
              <a:round/>
              <a:headEnd type="none" w="med" len="med"/>
              <a:tailEnd type="none" w="med" len="med"/>
            </a:ln>
            <a:effectLst/>
          </p:spPr>
        </p:cxnSp>
        <p:cxnSp>
          <p:nvCxnSpPr>
            <p:cNvPr id="29714" name="Straight Arrow Connector 17"/>
            <p:cNvCxnSpPr>
              <a:cxnSpLocks noChangeShapeType="1"/>
            </p:cNvCxnSpPr>
            <p:nvPr/>
          </p:nvCxnSpPr>
          <p:spPr bwMode="auto">
            <a:xfrm rot="10800000" flipV="1">
              <a:off x="3618964" y="2923797"/>
              <a:ext cx="1124004" cy="965630"/>
            </a:xfrm>
            <a:prstGeom prst="straightConnector1">
              <a:avLst/>
            </a:prstGeom>
            <a:noFill/>
            <a:ln w="28575" algn="ctr">
              <a:solidFill>
                <a:srgbClr val="FFFF00"/>
              </a:solidFill>
              <a:round/>
              <a:headEnd/>
              <a:tailEnd type="arrow" w="med" len="med"/>
            </a:ln>
          </p:spPr>
        </p:cxnSp>
        <p:cxnSp>
          <p:nvCxnSpPr>
            <p:cNvPr id="29715" name="Straight Arrow Connector 18"/>
            <p:cNvCxnSpPr>
              <a:cxnSpLocks noChangeShapeType="1"/>
            </p:cNvCxnSpPr>
            <p:nvPr/>
          </p:nvCxnSpPr>
          <p:spPr bwMode="auto">
            <a:xfrm rot="16200000" flipH="1">
              <a:off x="3908536" y="3882781"/>
              <a:ext cx="2255281" cy="462567"/>
            </a:xfrm>
            <a:prstGeom prst="straightConnector1">
              <a:avLst/>
            </a:prstGeom>
            <a:noFill/>
            <a:ln w="28575" algn="ctr">
              <a:solidFill>
                <a:srgbClr val="FFFF00"/>
              </a:solidFill>
              <a:round/>
              <a:headEnd/>
              <a:tailEnd type="arrow" w="med" len="med"/>
            </a:ln>
          </p:spPr>
        </p:cxnSp>
        <p:cxnSp>
          <p:nvCxnSpPr>
            <p:cNvPr id="29716" name="Straight Arrow Connector 24"/>
            <p:cNvCxnSpPr>
              <a:cxnSpLocks noChangeShapeType="1"/>
            </p:cNvCxnSpPr>
            <p:nvPr/>
          </p:nvCxnSpPr>
          <p:spPr bwMode="auto">
            <a:xfrm rot="5400000">
              <a:off x="3646109" y="3334535"/>
              <a:ext cx="1467902" cy="697945"/>
            </a:xfrm>
            <a:prstGeom prst="straightConnector1">
              <a:avLst/>
            </a:prstGeom>
            <a:noFill/>
            <a:ln w="28575" algn="ctr">
              <a:solidFill>
                <a:srgbClr val="FFFF00"/>
              </a:solidFill>
              <a:round/>
              <a:headEnd/>
              <a:tailEnd type="arrow" w="med" len="med"/>
            </a:ln>
          </p:spPr>
        </p:cxnSp>
        <p:cxnSp>
          <p:nvCxnSpPr>
            <p:cNvPr id="29717" name="Straight Arrow Connector 25"/>
            <p:cNvCxnSpPr>
              <a:cxnSpLocks noChangeShapeType="1"/>
            </p:cNvCxnSpPr>
            <p:nvPr/>
          </p:nvCxnSpPr>
          <p:spPr bwMode="auto">
            <a:xfrm rot="5400000">
              <a:off x="3542197" y="3720369"/>
              <a:ext cx="2035981" cy="414255"/>
            </a:xfrm>
            <a:prstGeom prst="straightConnector1">
              <a:avLst/>
            </a:prstGeom>
            <a:noFill/>
            <a:ln w="28575" algn="ctr">
              <a:solidFill>
                <a:srgbClr val="FFFF00"/>
              </a:solidFill>
              <a:round/>
              <a:headEnd/>
              <a:tailEnd type="arrow" w="med" len="med"/>
            </a:ln>
          </p:spPr>
        </p:cxnSp>
        <p:cxnSp>
          <p:nvCxnSpPr>
            <p:cNvPr id="29718" name="Straight Arrow Connector 26"/>
            <p:cNvCxnSpPr>
              <a:cxnSpLocks noChangeShapeType="1"/>
            </p:cNvCxnSpPr>
            <p:nvPr/>
          </p:nvCxnSpPr>
          <p:spPr bwMode="auto">
            <a:xfrm rot="16200000" flipH="1">
              <a:off x="4434420" y="3378360"/>
              <a:ext cx="1252880" cy="464714"/>
            </a:xfrm>
            <a:prstGeom prst="straightConnector1">
              <a:avLst/>
            </a:prstGeom>
            <a:noFill/>
            <a:ln w="28575" algn="ctr">
              <a:solidFill>
                <a:srgbClr val="FFFF00"/>
              </a:solidFill>
              <a:round/>
              <a:headEnd/>
              <a:tailEnd type="arrow" w="med" len="med"/>
            </a:ln>
          </p:spPr>
        </p:cxnSp>
        <p:pic>
          <p:nvPicPr>
            <p:cNvPr id="29719" name="Picture 4" descr="ScreenHunter_15"/>
            <p:cNvPicPr>
              <a:picLocks noChangeAspect="1" noChangeArrowheads="1"/>
            </p:cNvPicPr>
            <p:nvPr/>
          </p:nvPicPr>
          <p:blipFill>
            <a:blip r:embed="rId3" cstate="print"/>
            <a:srcRect/>
            <a:stretch>
              <a:fillRect/>
            </a:stretch>
          </p:blipFill>
          <p:spPr bwMode="auto">
            <a:xfrm>
              <a:off x="4597757" y="2540903"/>
              <a:ext cx="360609" cy="476196"/>
            </a:xfrm>
            <a:prstGeom prst="rect">
              <a:avLst/>
            </a:prstGeom>
            <a:noFill/>
            <a:ln w="9525">
              <a:noFill/>
              <a:miter lim="800000"/>
              <a:headEnd/>
              <a:tailEnd/>
            </a:ln>
          </p:spPr>
        </p:pic>
        <p:cxnSp>
          <p:nvCxnSpPr>
            <p:cNvPr id="29720" name="Straight Arrow Connector 28"/>
            <p:cNvCxnSpPr>
              <a:cxnSpLocks noChangeShapeType="1"/>
            </p:cNvCxnSpPr>
            <p:nvPr/>
          </p:nvCxnSpPr>
          <p:spPr bwMode="auto">
            <a:xfrm rot="16200000" flipH="1">
              <a:off x="4728488" y="3054238"/>
              <a:ext cx="1048966" cy="853230"/>
            </a:xfrm>
            <a:prstGeom prst="straightConnector1">
              <a:avLst/>
            </a:prstGeom>
            <a:noFill/>
            <a:ln w="28575" algn="ctr">
              <a:solidFill>
                <a:srgbClr val="FFFF00"/>
              </a:solidFill>
              <a:round/>
              <a:headEnd/>
              <a:tailEnd type="arrow" w="med" len="med"/>
            </a:ln>
          </p:spPr>
        </p:cxnSp>
        <p:cxnSp>
          <p:nvCxnSpPr>
            <p:cNvPr id="29721" name="Straight Arrow Connector 29"/>
            <p:cNvCxnSpPr>
              <a:cxnSpLocks noChangeShapeType="1"/>
            </p:cNvCxnSpPr>
            <p:nvPr/>
          </p:nvCxnSpPr>
          <p:spPr bwMode="auto">
            <a:xfrm rot="16200000" flipH="1">
              <a:off x="3936437" y="3794773"/>
              <a:ext cx="1680030" cy="3226"/>
            </a:xfrm>
            <a:prstGeom prst="straightConnector1">
              <a:avLst/>
            </a:prstGeom>
            <a:noFill/>
            <a:ln w="28575" algn="ctr">
              <a:solidFill>
                <a:srgbClr val="FFFF00"/>
              </a:solidFill>
              <a:round/>
              <a:headEnd/>
              <a:tailEnd type="arrow" w="med" len="med"/>
            </a:ln>
          </p:spPr>
        </p:cxnSp>
      </p:grpSp>
      <p:sp>
        <p:nvSpPr>
          <p:cNvPr id="29700" name="Oval 30"/>
          <p:cNvSpPr>
            <a:spLocks noChangeArrowheads="1"/>
          </p:cNvSpPr>
          <p:nvPr/>
        </p:nvSpPr>
        <p:spPr bwMode="auto">
          <a:xfrm>
            <a:off x="5221288" y="5154613"/>
            <a:ext cx="79375" cy="93662"/>
          </a:xfrm>
          <a:prstGeom prst="ellipse">
            <a:avLst/>
          </a:prstGeom>
          <a:solidFill>
            <a:schemeClr val="accent2"/>
          </a:solidFill>
          <a:ln w="9525" algn="ctr">
            <a:solidFill>
              <a:schemeClr val="tx1"/>
            </a:solidFill>
            <a:round/>
            <a:headEnd/>
            <a:tailEnd/>
          </a:ln>
        </p:spPr>
        <p:txBody>
          <a:bodyPr wrap="none"/>
          <a:lstStyle/>
          <a:p>
            <a:endParaRPr lang="en-US"/>
          </a:p>
        </p:txBody>
      </p:sp>
      <p:sp>
        <p:nvSpPr>
          <p:cNvPr id="29701" name="Oval 31"/>
          <p:cNvSpPr>
            <a:spLocks noChangeArrowheads="1"/>
          </p:cNvSpPr>
          <p:nvPr/>
        </p:nvSpPr>
        <p:spPr bwMode="auto">
          <a:xfrm>
            <a:off x="5626100" y="3916363"/>
            <a:ext cx="79375" cy="92075"/>
          </a:xfrm>
          <a:prstGeom prst="ellipse">
            <a:avLst/>
          </a:prstGeom>
          <a:solidFill>
            <a:schemeClr val="accent2"/>
          </a:solidFill>
          <a:ln w="9525" algn="ctr">
            <a:solidFill>
              <a:schemeClr val="tx1"/>
            </a:solidFill>
            <a:round/>
            <a:headEnd/>
            <a:tailEnd/>
          </a:ln>
        </p:spPr>
        <p:txBody>
          <a:bodyPr wrap="none"/>
          <a:lstStyle/>
          <a:p>
            <a:endParaRPr lang="en-US"/>
          </a:p>
        </p:txBody>
      </p:sp>
      <p:sp>
        <p:nvSpPr>
          <p:cNvPr id="29702" name="Oval 32"/>
          <p:cNvSpPr>
            <a:spLocks noChangeArrowheads="1"/>
          </p:cNvSpPr>
          <p:nvPr/>
        </p:nvSpPr>
        <p:spPr bwMode="auto">
          <a:xfrm>
            <a:off x="4319588" y="4938713"/>
            <a:ext cx="79375" cy="92075"/>
          </a:xfrm>
          <a:prstGeom prst="ellipse">
            <a:avLst/>
          </a:prstGeom>
          <a:solidFill>
            <a:schemeClr val="accent2"/>
          </a:solidFill>
          <a:ln w="9525" algn="ctr">
            <a:solidFill>
              <a:schemeClr val="tx1"/>
            </a:solidFill>
            <a:round/>
            <a:headEnd/>
            <a:tailEnd/>
          </a:ln>
        </p:spPr>
        <p:txBody>
          <a:bodyPr wrap="none"/>
          <a:lstStyle/>
          <a:p>
            <a:endParaRPr lang="en-US"/>
          </a:p>
        </p:txBody>
      </p:sp>
      <p:sp>
        <p:nvSpPr>
          <p:cNvPr id="29703" name="Oval 33"/>
          <p:cNvSpPr>
            <a:spLocks noChangeArrowheads="1"/>
          </p:cNvSpPr>
          <p:nvPr/>
        </p:nvSpPr>
        <p:spPr bwMode="auto">
          <a:xfrm>
            <a:off x="3995738" y="4392613"/>
            <a:ext cx="79375" cy="93662"/>
          </a:xfrm>
          <a:prstGeom prst="ellipse">
            <a:avLst/>
          </a:prstGeom>
          <a:solidFill>
            <a:schemeClr val="accent2"/>
          </a:solidFill>
          <a:ln w="9525" algn="ctr">
            <a:solidFill>
              <a:schemeClr val="tx1"/>
            </a:solidFill>
            <a:round/>
            <a:headEnd/>
            <a:tailEnd/>
          </a:ln>
        </p:spPr>
        <p:txBody>
          <a:bodyPr wrap="none"/>
          <a:lstStyle/>
          <a:p>
            <a:endParaRPr lang="en-US"/>
          </a:p>
        </p:txBody>
      </p:sp>
      <p:sp>
        <p:nvSpPr>
          <p:cNvPr id="29704" name="Oval 34"/>
          <p:cNvSpPr>
            <a:spLocks noChangeArrowheads="1"/>
          </p:cNvSpPr>
          <p:nvPr/>
        </p:nvSpPr>
        <p:spPr bwMode="auto">
          <a:xfrm>
            <a:off x="3565525" y="3830638"/>
            <a:ext cx="79375" cy="92075"/>
          </a:xfrm>
          <a:prstGeom prst="ellipse">
            <a:avLst/>
          </a:prstGeom>
          <a:solidFill>
            <a:schemeClr val="accent2"/>
          </a:solidFill>
          <a:ln w="9525" algn="ctr">
            <a:solidFill>
              <a:schemeClr val="tx1"/>
            </a:solidFill>
            <a:round/>
            <a:headEnd/>
            <a:tailEnd/>
          </a:ln>
        </p:spPr>
        <p:txBody>
          <a:bodyPr wrap="none"/>
          <a:lstStyle/>
          <a:p>
            <a:endParaRPr lang="en-US"/>
          </a:p>
        </p:txBody>
      </p:sp>
      <p:sp>
        <p:nvSpPr>
          <p:cNvPr id="29705" name="Oval 35"/>
          <p:cNvSpPr>
            <a:spLocks noChangeArrowheads="1"/>
          </p:cNvSpPr>
          <p:nvPr/>
        </p:nvSpPr>
        <p:spPr bwMode="auto">
          <a:xfrm>
            <a:off x="4730750" y="4572000"/>
            <a:ext cx="79375" cy="92075"/>
          </a:xfrm>
          <a:prstGeom prst="ellipse">
            <a:avLst/>
          </a:prstGeom>
          <a:solidFill>
            <a:schemeClr val="accent2"/>
          </a:solidFill>
          <a:ln w="9525" algn="ctr">
            <a:solidFill>
              <a:schemeClr val="tx1"/>
            </a:solidFill>
            <a:round/>
            <a:headEnd/>
            <a:tailEnd/>
          </a:ln>
        </p:spPr>
        <p:txBody>
          <a:bodyPr wrap="none"/>
          <a:lstStyle/>
          <a:p>
            <a:endParaRPr lang="en-US"/>
          </a:p>
        </p:txBody>
      </p:sp>
      <p:sp>
        <p:nvSpPr>
          <p:cNvPr id="29706" name="Oval 36"/>
          <p:cNvSpPr>
            <a:spLocks noChangeArrowheads="1"/>
          </p:cNvSpPr>
          <p:nvPr/>
        </p:nvSpPr>
        <p:spPr bwMode="auto">
          <a:xfrm>
            <a:off x="5267325" y="4233863"/>
            <a:ext cx="79375" cy="93662"/>
          </a:xfrm>
          <a:prstGeom prst="ellipse">
            <a:avLst/>
          </a:prstGeom>
          <a:solidFill>
            <a:schemeClr val="accent2"/>
          </a:solidFill>
          <a:ln w="9525" algn="ctr">
            <a:solidFill>
              <a:schemeClr val="tx1"/>
            </a:solidFill>
            <a:round/>
            <a:headEnd/>
            <a:tailEnd/>
          </a:ln>
        </p:spPr>
        <p:txBody>
          <a:bodyPr wrap="none"/>
          <a:lstStyle/>
          <a:p>
            <a:endParaRPr lang="en-US"/>
          </a:p>
        </p:txBody>
      </p:sp>
      <p:cxnSp>
        <p:nvCxnSpPr>
          <p:cNvPr id="39" name="Straight Connector 38"/>
          <p:cNvCxnSpPr>
            <a:cxnSpLocks noChangeShapeType="1"/>
          </p:cNvCxnSpPr>
          <p:nvPr/>
        </p:nvCxnSpPr>
        <p:spPr bwMode="auto">
          <a:xfrm flipV="1">
            <a:off x="3292475" y="4211638"/>
            <a:ext cx="2903538" cy="52387"/>
          </a:xfrm>
          <a:prstGeom prst="line">
            <a:avLst/>
          </a:prstGeom>
          <a:noFill/>
          <a:ln w="28575" algn="ctr">
            <a:solidFill>
              <a:schemeClr val="accent2"/>
            </a:solidFill>
            <a:prstDash val="sysDash"/>
            <a:round/>
            <a:headEnd/>
            <a:tailEnd/>
          </a:ln>
        </p:spPr>
      </p:cxnSp>
      <p:cxnSp>
        <p:nvCxnSpPr>
          <p:cNvPr id="40" name="Straight Connector 39"/>
          <p:cNvCxnSpPr>
            <a:cxnSpLocks noChangeShapeType="1"/>
          </p:cNvCxnSpPr>
          <p:nvPr/>
        </p:nvCxnSpPr>
        <p:spPr bwMode="auto">
          <a:xfrm flipV="1">
            <a:off x="3286125" y="5154613"/>
            <a:ext cx="2901950" cy="53975"/>
          </a:xfrm>
          <a:prstGeom prst="line">
            <a:avLst/>
          </a:prstGeom>
          <a:noFill/>
          <a:ln w="28575" algn="ctr">
            <a:solidFill>
              <a:schemeClr val="accent2"/>
            </a:solidFill>
            <a:prstDash val="sysDash"/>
            <a:round/>
            <a:headEnd/>
            <a:tailEnd/>
          </a:ln>
        </p:spPr>
      </p:cxnSp>
      <p:sp>
        <p:nvSpPr>
          <p:cNvPr id="41" name="Multiply 40"/>
          <p:cNvSpPr/>
          <p:nvPr/>
        </p:nvSpPr>
        <p:spPr bwMode="auto">
          <a:xfrm>
            <a:off x="3451225" y="3683000"/>
            <a:ext cx="322263" cy="360363"/>
          </a:xfrm>
          <a:prstGeom prst="mathMultiply">
            <a:avLst/>
          </a:prstGeom>
          <a:solidFill>
            <a:schemeClr val="accent2"/>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sp>
        <p:nvSpPr>
          <p:cNvPr id="42" name="Multiply 41"/>
          <p:cNvSpPr/>
          <p:nvPr/>
        </p:nvSpPr>
        <p:spPr bwMode="auto">
          <a:xfrm>
            <a:off x="5497513" y="3797300"/>
            <a:ext cx="322262" cy="360363"/>
          </a:xfrm>
          <a:prstGeom prst="mathMultiply">
            <a:avLst/>
          </a:prstGeom>
          <a:solidFill>
            <a:schemeClr val="accent2"/>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cxnSp>
        <p:nvCxnSpPr>
          <p:cNvPr id="43" name="Straight Connector 42"/>
          <p:cNvCxnSpPr>
            <a:cxnSpLocks noChangeShapeType="1"/>
          </p:cNvCxnSpPr>
          <p:nvPr/>
        </p:nvCxnSpPr>
        <p:spPr bwMode="auto">
          <a:xfrm flipV="1">
            <a:off x="3309938" y="4818063"/>
            <a:ext cx="2901950" cy="52387"/>
          </a:xfrm>
          <a:prstGeom prst="line">
            <a:avLst/>
          </a:prstGeom>
          <a:noFill/>
          <a:ln w="28575" algn="ctr">
            <a:solidFill>
              <a:srgbClr val="00B050"/>
            </a:solidFill>
            <a:prstDash val="sysDash"/>
            <a:round/>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heckerboard(across)">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heckerboard(across)">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checkerboard(across)">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173163" y="463550"/>
            <a:ext cx="7772400" cy="1143000"/>
          </a:xfrm>
          <a:prstGeom prst="rect">
            <a:avLst/>
          </a:prstGeom>
          <a:noFill/>
          <a:ln w="9525">
            <a:noFill/>
            <a:miter lim="800000"/>
            <a:headEnd/>
            <a:tailEnd/>
          </a:ln>
        </p:spPr>
        <p:txBody>
          <a:bodyPr anchor="ctr"/>
          <a:lstStyle/>
          <a:p>
            <a:pPr algn="ctr">
              <a:lnSpc>
                <a:spcPct val="90000"/>
              </a:lnSpc>
            </a:pPr>
            <a:r>
              <a:rPr lang="en-US" sz="4000" dirty="0" smtClean="0">
                <a:solidFill>
                  <a:srgbClr val="0070C0"/>
                </a:solidFill>
              </a:rPr>
              <a:t>GTS </a:t>
            </a:r>
            <a:r>
              <a:rPr lang="en-US" sz="4000" dirty="0">
                <a:solidFill>
                  <a:srgbClr val="0070C0"/>
                </a:solidFill>
              </a:rPr>
              <a:t>Innovative Patented solution</a:t>
            </a:r>
            <a:r>
              <a:rPr lang="en-US" sz="4000" dirty="0">
                <a:solidFill>
                  <a:srgbClr val="5B690D"/>
                </a:solidFill>
              </a:rPr>
              <a:t/>
            </a:r>
            <a:br>
              <a:rPr lang="en-US" sz="4000" dirty="0">
                <a:solidFill>
                  <a:srgbClr val="5B690D"/>
                </a:solidFill>
              </a:rPr>
            </a:br>
            <a:endParaRPr lang="en-US" dirty="0">
              <a:solidFill>
                <a:srgbClr val="5B690D"/>
              </a:solidFill>
            </a:endParaRPr>
          </a:p>
          <a:p>
            <a:pPr algn="ctr">
              <a:lnSpc>
                <a:spcPct val="90000"/>
              </a:lnSpc>
            </a:pPr>
            <a:endParaRPr lang="en-US" dirty="0">
              <a:solidFill>
                <a:srgbClr val="5B690D"/>
              </a:solidFill>
            </a:endParaRPr>
          </a:p>
        </p:txBody>
      </p:sp>
      <p:pic>
        <p:nvPicPr>
          <p:cNvPr id="28675" name="Picture 4" descr="ScreenHunter_15"/>
          <p:cNvPicPr>
            <a:picLocks noChangeAspect="1" noChangeArrowheads="1"/>
          </p:cNvPicPr>
          <p:nvPr/>
        </p:nvPicPr>
        <p:blipFill>
          <a:blip r:embed="rId2" cstate="print"/>
          <a:srcRect/>
          <a:stretch>
            <a:fillRect/>
          </a:stretch>
        </p:blipFill>
        <p:spPr bwMode="auto">
          <a:xfrm>
            <a:off x="3011488" y="1403350"/>
            <a:ext cx="3752850" cy="4954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a:xfrm>
            <a:off x="1122363" y="3142996"/>
            <a:ext cx="7772400" cy="1100392"/>
          </a:xfrm>
        </p:spPr>
        <p:txBody>
          <a:bodyPr/>
          <a:lstStyle/>
          <a:p>
            <a:pPr algn="ctr" eaLnBrk="1" hangingPunct="1"/>
            <a:r>
              <a:rPr lang="en-US" sz="5400" b="1" dirty="0" smtClean="0">
                <a:solidFill>
                  <a:srgbClr val="0070C0"/>
                </a:solidFill>
              </a:rPr>
              <a:t>Inventory Management and Control </a:t>
            </a:r>
            <a:r>
              <a:rPr lang="en-US" sz="5400" dirty="0" smtClean="0"/>
              <a:t/>
            </a:r>
            <a:br>
              <a:rPr lang="en-US" sz="5400" dirty="0" smtClean="0"/>
            </a:br>
            <a:endParaRPr lang="en-US"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2" descr="D:\~ Project_udi\APM\DetailDesign\Screens\2_overview.png"/>
          <p:cNvPicPr>
            <a:picLocks noChangeAspect="1" noChangeArrowheads="1"/>
          </p:cNvPicPr>
          <p:nvPr/>
        </p:nvPicPr>
        <p:blipFill>
          <a:blip r:embed="rId2" cstate="print"/>
          <a:srcRect/>
          <a:stretch>
            <a:fillRect/>
          </a:stretch>
        </p:blipFill>
        <p:spPr bwMode="auto">
          <a:xfrm>
            <a:off x="1633538" y="1466850"/>
            <a:ext cx="7065962" cy="5299075"/>
          </a:xfrm>
          <a:prstGeom prst="rect">
            <a:avLst/>
          </a:prstGeom>
          <a:noFill/>
          <a:ln w="9525">
            <a:noFill/>
            <a:miter lim="800000"/>
            <a:headEnd/>
            <a:tailEnd/>
          </a:ln>
        </p:spPr>
      </p:pic>
      <p:sp>
        <p:nvSpPr>
          <p:cNvPr id="44035" name="TextBox 2"/>
          <p:cNvSpPr txBox="1">
            <a:spLocks noChangeArrowheads="1"/>
          </p:cNvSpPr>
          <p:nvPr/>
        </p:nvSpPr>
        <p:spPr bwMode="auto">
          <a:xfrm>
            <a:off x="2157413" y="192088"/>
            <a:ext cx="5486400" cy="584200"/>
          </a:xfrm>
          <a:prstGeom prst="rect">
            <a:avLst/>
          </a:prstGeom>
          <a:noFill/>
          <a:ln w="9525">
            <a:noFill/>
            <a:miter lim="800000"/>
            <a:headEnd/>
            <a:tailEnd/>
          </a:ln>
        </p:spPr>
        <p:txBody>
          <a:bodyPr>
            <a:spAutoFit/>
          </a:bodyPr>
          <a:lstStyle/>
          <a:p>
            <a:r>
              <a:rPr lang="en-US" dirty="0">
                <a:solidFill>
                  <a:srgbClr val="0070C0"/>
                </a:solidFill>
              </a:rPr>
              <a:t>3D MultiVision Software3D</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4426" y="1769838"/>
            <a:ext cx="514563" cy="23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 Project_udi\APM\DetailDesign\Screens\2_overview_groups.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584325" y="1828800"/>
            <a:ext cx="450850" cy="708025"/>
          </a:xfrm>
          <a:prstGeom prst="rect">
            <a:avLst/>
          </a:prstGeom>
          <a:solidFill>
            <a:srgbClr val="EAEAEA"/>
          </a:solidFill>
        </p:spPr>
        <p:txBody>
          <a:bodyPr>
            <a:spAutoFit/>
          </a:bodyPr>
          <a:lstStyle/>
          <a:p>
            <a:pPr algn="r">
              <a:defRPr/>
            </a:pPr>
            <a:r>
              <a:rPr lang="en-US" sz="1000" dirty="0">
                <a:latin typeface="+mn-lt"/>
              </a:rPr>
              <a:t>3</a:t>
            </a:r>
          </a:p>
          <a:p>
            <a:pPr algn="r">
              <a:defRPr/>
            </a:pPr>
            <a:r>
              <a:rPr lang="en-US" sz="1000" dirty="0">
                <a:latin typeface="+mn-lt"/>
              </a:rPr>
              <a:t>100</a:t>
            </a:r>
          </a:p>
          <a:p>
            <a:pPr algn="r">
              <a:defRPr/>
            </a:pPr>
            <a:r>
              <a:rPr lang="en-US" sz="1000" dirty="0">
                <a:latin typeface="+mn-lt"/>
              </a:rPr>
              <a:t>625</a:t>
            </a:r>
          </a:p>
          <a:p>
            <a:pPr algn="r">
              <a:defRPr/>
            </a:pPr>
            <a:endParaRPr lang="en-US" sz="1000" dirty="0">
              <a:latin typeface="+mn-lt"/>
            </a:endParaRPr>
          </a:p>
        </p:txBody>
      </p:sp>
      <p:sp>
        <p:nvSpPr>
          <p:cNvPr id="5" name="TextBox 4"/>
          <p:cNvSpPr txBox="1"/>
          <p:nvPr/>
        </p:nvSpPr>
        <p:spPr>
          <a:xfrm>
            <a:off x="3719513" y="1839913"/>
            <a:ext cx="450850" cy="708025"/>
          </a:xfrm>
          <a:prstGeom prst="rect">
            <a:avLst/>
          </a:prstGeom>
          <a:solidFill>
            <a:srgbClr val="EAEAEA"/>
          </a:solidFill>
        </p:spPr>
        <p:txBody>
          <a:bodyPr>
            <a:spAutoFit/>
          </a:bodyPr>
          <a:lstStyle/>
          <a:p>
            <a:pPr algn="r">
              <a:defRPr/>
            </a:pPr>
            <a:r>
              <a:rPr lang="en-US" sz="1000" dirty="0">
                <a:latin typeface="+mn-lt"/>
              </a:rPr>
              <a:t>7</a:t>
            </a:r>
          </a:p>
          <a:p>
            <a:pPr algn="r">
              <a:defRPr/>
            </a:pPr>
            <a:r>
              <a:rPr lang="en-US" sz="1000" dirty="0">
                <a:latin typeface="+mn-lt"/>
              </a:rPr>
              <a:t>61</a:t>
            </a:r>
          </a:p>
          <a:p>
            <a:pPr algn="r">
              <a:defRPr/>
            </a:pPr>
            <a:r>
              <a:rPr lang="en-US" sz="1000" dirty="0">
                <a:latin typeface="+mn-lt"/>
              </a:rPr>
              <a:t>523</a:t>
            </a:r>
          </a:p>
          <a:p>
            <a:pPr algn="r">
              <a:defRPr/>
            </a:pPr>
            <a:endParaRPr lang="en-US" sz="1000" dirty="0">
              <a:latin typeface="+mn-lt"/>
            </a:endParaRPr>
          </a:p>
        </p:txBody>
      </p:sp>
      <p:sp>
        <p:nvSpPr>
          <p:cNvPr id="6" name="TextBox 5"/>
          <p:cNvSpPr txBox="1"/>
          <p:nvPr/>
        </p:nvSpPr>
        <p:spPr>
          <a:xfrm>
            <a:off x="1579563" y="5662613"/>
            <a:ext cx="450850" cy="708025"/>
          </a:xfrm>
          <a:prstGeom prst="rect">
            <a:avLst/>
          </a:prstGeom>
          <a:solidFill>
            <a:srgbClr val="EAEAEA"/>
          </a:solidFill>
        </p:spPr>
        <p:txBody>
          <a:bodyPr>
            <a:spAutoFit/>
          </a:bodyPr>
          <a:lstStyle/>
          <a:p>
            <a:pPr algn="r">
              <a:defRPr/>
            </a:pPr>
            <a:r>
              <a:rPr lang="en-US" sz="1000" dirty="0">
                <a:latin typeface="+mn-lt"/>
              </a:rPr>
              <a:t>21</a:t>
            </a:r>
          </a:p>
          <a:p>
            <a:pPr algn="r">
              <a:defRPr/>
            </a:pPr>
            <a:r>
              <a:rPr lang="en-US" sz="1000" dirty="0">
                <a:latin typeface="+mn-lt"/>
              </a:rPr>
              <a:t>10</a:t>
            </a:r>
          </a:p>
          <a:p>
            <a:pPr algn="r">
              <a:defRPr/>
            </a:pPr>
            <a:r>
              <a:rPr lang="en-US" sz="1000" dirty="0">
                <a:latin typeface="+mn-lt"/>
              </a:rPr>
              <a:t>123</a:t>
            </a:r>
          </a:p>
          <a:p>
            <a:pPr algn="r">
              <a:defRPr/>
            </a:pPr>
            <a:endParaRPr lang="en-US" sz="1000" dirty="0">
              <a:latin typeface="+mn-lt"/>
            </a:endParaRPr>
          </a:p>
        </p:txBody>
      </p:sp>
      <p:sp>
        <p:nvSpPr>
          <p:cNvPr id="7" name="TextBox 6"/>
          <p:cNvSpPr txBox="1"/>
          <p:nvPr/>
        </p:nvSpPr>
        <p:spPr>
          <a:xfrm>
            <a:off x="1577975" y="4411663"/>
            <a:ext cx="450850" cy="708025"/>
          </a:xfrm>
          <a:prstGeom prst="rect">
            <a:avLst/>
          </a:prstGeom>
          <a:solidFill>
            <a:srgbClr val="EAEAEA"/>
          </a:solidFill>
        </p:spPr>
        <p:txBody>
          <a:bodyPr>
            <a:spAutoFit/>
          </a:bodyPr>
          <a:lstStyle/>
          <a:p>
            <a:pPr algn="r">
              <a:defRPr/>
            </a:pPr>
            <a:r>
              <a:rPr lang="en-US" sz="1000" dirty="0">
                <a:latin typeface="+mn-lt"/>
              </a:rPr>
              <a:t>3</a:t>
            </a:r>
          </a:p>
          <a:p>
            <a:pPr algn="r">
              <a:defRPr/>
            </a:pPr>
            <a:r>
              <a:rPr lang="en-US" sz="1000" dirty="0">
                <a:latin typeface="+mn-lt"/>
              </a:rPr>
              <a:t>100</a:t>
            </a:r>
          </a:p>
          <a:p>
            <a:pPr algn="r">
              <a:defRPr/>
            </a:pPr>
            <a:r>
              <a:rPr lang="en-US" sz="1000" dirty="0">
                <a:latin typeface="+mn-lt"/>
              </a:rPr>
              <a:t>625</a:t>
            </a:r>
          </a:p>
          <a:p>
            <a:pPr algn="r">
              <a:defRPr/>
            </a:pPr>
            <a:endParaRPr lang="en-US" sz="1000" dirty="0">
              <a:latin typeface="+mn-lt"/>
            </a:endParaRPr>
          </a:p>
        </p:txBody>
      </p:sp>
      <p:sp>
        <p:nvSpPr>
          <p:cNvPr id="8" name="TextBox 7"/>
          <p:cNvSpPr txBox="1"/>
          <p:nvPr/>
        </p:nvSpPr>
        <p:spPr>
          <a:xfrm>
            <a:off x="1589088" y="3146425"/>
            <a:ext cx="450850" cy="708025"/>
          </a:xfrm>
          <a:prstGeom prst="rect">
            <a:avLst/>
          </a:prstGeom>
          <a:solidFill>
            <a:srgbClr val="EAEAEA"/>
          </a:solidFill>
        </p:spPr>
        <p:txBody>
          <a:bodyPr>
            <a:spAutoFit/>
          </a:bodyPr>
          <a:lstStyle/>
          <a:p>
            <a:pPr algn="r">
              <a:defRPr/>
            </a:pPr>
            <a:r>
              <a:rPr lang="en-US" sz="1000" dirty="0">
                <a:latin typeface="+mn-lt"/>
              </a:rPr>
              <a:t>18</a:t>
            </a:r>
          </a:p>
          <a:p>
            <a:pPr algn="r">
              <a:defRPr/>
            </a:pPr>
            <a:r>
              <a:rPr lang="en-US" sz="1000" dirty="0">
                <a:latin typeface="+mn-lt"/>
              </a:rPr>
              <a:t>34</a:t>
            </a:r>
          </a:p>
          <a:p>
            <a:pPr algn="r">
              <a:defRPr/>
            </a:pPr>
            <a:r>
              <a:rPr lang="en-US" sz="1000" dirty="0">
                <a:latin typeface="+mn-lt"/>
              </a:rPr>
              <a:t>212</a:t>
            </a:r>
          </a:p>
          <a:p>
            <a:pPr algn="r">
              <a:defRPr/>
            </a:pPr>
            <a:endParaRPr lang="en-US" sz="1000" dirty="0">
              <a:latin typeface="+mn-lt"/>
            </a:endParaRPr>
          </a:p>
        </p:txBody>
      </p:sp>
      <p:sp>
        <p:nvSpPr>
          <p:cNvPr id="9" name="TextBox 8"/>
          <p:cNvSpPr txBox="1"/>
          <p:nvPr/>
        </p:nvSpPr>
        <p:spPr>
          <a:xfrm>
            <a:off x="3717925" y="3151188"/>
            <a:ext cx="450850" cy="708025"/>
          </a:xfrm>
          <a:prstGeom prst="rect">
            <a:avLst/>
          </a:prstGeom>
          <a:solidFill>
            <a:srgbClr val="EAEAEA"/>
          </a:solidFill>
        </p:spPr>
        <p:txBody>
          <a:bodyPr>
            <a:spAutoFit/>
          </a:bodyPr>
          <a:lstStyle/>
          <a:p>
            <a:pPr algn="r">
              <a:defRPr/>
            </a:pPr>
            <a:r>
              <a:rPr lang="en-US" sz="1000" dirty="0">
                <a:latin typeface="+mn-lt"/>
              </a:rPr>
              <a:t>4</a:t>
            </a:r>
          </a:p>
          <a:p>
            <a:pPr algn="r">
              <a:defRPr/>
            </a:pPr>
            <a:r>
              <a:rPr lang="en-US" sz="1000" dirty="0">
                <a:latin typeface="+mn-lt"/>
              </a:rPr>
              <a:t>90</a:t>
            </a:r>
          </a:p>
          <a:p>
            <a:pPr algn="r">
              <a:defRPr/>
            </a:pPr>
            <a:r>
              <a:rPr lang="en-US" sz="1000" dirty="0">
                <a:latin typeface="+mn-lt"/>
              </a:rPr>
              <a:t>543</a:t>
            </a:r>
          </a:p>
          <a:p>
            <a:pPr algn="r">
              <a:defRPr/>
            </a:pPr>
            <a:endParaRPr lang="en-US" sz="1000" dirty="0">
              <a:latin typeface="+mn-lt"/>
            </a:endParaRPr>
          </a:p>
        </p:txBody>
      </p:sp>
      <p:sp>
        <p:nvSpPr>
          <p:cNvPr id="10" name="TextBox 9"/>
          <p:cNvSpPr txBox="1"/>
          <p:nvPr/>
        </p:nvSpPr>
        <p:spPr>
          <a:xfrm>
            <a:off x="3716338" y="4371975"/>
            <a:ext cx="449262" cy="708025"/>
          </a:xfrm>
          <a:prstGeom prst="rect">
            <a:avLst/>
          </a:prstGeom>
          <a:solidFill>
            <a:srgbClr val="EAEAEA"/>
          </a:solidFill>
        </p:spPr>
        <p:txBody>
          <a:bodyPr>
            <a:spAutoFit/>
          </a:bodyPr>
          <a:lstStyle/>
          <a:p>
            <a:pPr algn="r">
              <a:defRPr/>
            </a:pPr>
            <a:r>
              <a:rPr lang="en-US" sz="1000" dirty="0">
                <a:latin typeface="+mn-lt"/>
              </a:rPr>
              <a:t>3</a:t>
            </a:r>
          </a:p>
          <a:p>
            <a:pPr algn="r">
              <a:defRPr/>
            </a:pPr>
            <a:r>
              <a:rPr lang="en-US" sz="1000" dirty="0">
                <a:latin typeface="+mn-lt"/>
              </a:rPr>
              <a:t>100</a:t>
            </a:r>
          </a:p>
          <a:p>
            <a:pPr algn="r">
              <a:defRPr/>
            </a:pPr>
            <a:r>
              <a:rPr lang="en-US" sz="1000" dirty="0">
                <a:latin typeface="+mn-lt"/>
              </a:rPr>
              <a:t>625</a:t>
            </a:r>
          </a:p>
          <a:p>
            <a:pPr algn="r">
              <a:defRPr/>
            </a:pPr>
            <a:endParaRPr lang="en-US" sz="1000" dirty="0">
              <a:latin typeface="+mn-lt"/>
            </a:endParaRPr>
          </a:p>
        </p:txBody>
      </p:sp>
      <p:sp>
        <p:nvSpPr>
          <p:cNvPr id="11" name="TextBox 10"/>
          <p:cNvSpPr txBox="1"/>
          <p:nvPr/>
        </p:nvSpPr>
        <p:spPr>
          <a:xfrm>
            <a:off x="3725863" y="5710238"/>
            <a:ext cx="450850" cy="708025"/>
          </a:xfrm>
          <a:prstGeom prst="rect">
            <a:avLst/>
          </a:prstGeom>
          <a:solidFill>
            <a:srgbClr val="EAEAEA"/>
          </a:solidFill>
        </p:spPr>
        <p:txBody>
          <a:bodyPr>
            <a:spAutoFit/>
          </a:bodyPr>
          <a:lstStyle/>
          <a:p>
            <a:pPr algn="r">
              <a:defRPr/>
            </a:pPr>
            <a:r>
              <a:rPr lang="en-US" sz="1000" dirty="0">
                <a:latin typeface="+mn-lt"/>
              </a:rPr>
              <a:t>12</a:t>
            </a:r>
          </a:p>
          <a:p>
            <a:pPr algn="r">
              <a:defRPr/>
            </a:pPr>
            <a:r>
              <a:rPr lang="en-US" sz="1000" dirty="0">
                <a:latin typeface="+mn-lt"/>
              </a:rPr>
              <a:t>54</a:t>
            </a:r>
          </a:p>
          <a:p>
            <a:pPr algn="r">
              <a:defRPr/>
            </a:pPr>
            <a:r>
              <a:rPr lang="en-US" sz="1000" dirty="0">
                <a:latin typeface="+mn-lt"/>
              </a:rPr>
              <a:t>311</a:t>
            </a:r>
          </a:p>
          <a:p>
            <a:pPr algn="r">
              <a:defRPr/>
            </a:pPr>
            <a:endParaRPr lang="en-US" sz="1000" dirty="0">
              <a:latin typeface="+mn-lt"/>
            </a:endParaRPr>
          </a:p>
        </p:txBody>
      </p:sp>
      <p:sp>
        <p:nvSpPr>
          <p:cNvPr id="12" name="TextBox 11"/>
          <p:cNvSpPr txBox="1"/>
          <p:nvPr/>
        </p:nvSpPr>
        <p:spPr>
          <a:xfrm>
            <a:off x="5864225" y="4421188"/>
            <a:ext cx="450850" cy="708025"/>
          </a:xfrm>
          <a:prstGeom prst="rect">
            <a:avLst/>
          </a:prstGeom>
          <a:solidFill>
            <a:srgbClr val="EAEAEA"/>
          </a:solidFill>
        </p:spPr>
        <p:txBody>
          <a:bodyPr>
            <a:spAutoFit/>
          </a:bodyPr>
          <a:lstStyle/>
          <a:p>
            <a:pPr algn="r">
              <a:defRPr/>
            </a:pPr>
            <a:r>
              <a:rPr lang="en-US" sz="1000" dirty="0">
                <a:latin typeface="+mn-lt"/>
              </a:rPr>
              <a:t>3</a:t>
            </a:r>
          </a:p>
          <a:p>
            <a:pPr algn="r">
              <a:defRPr/>
            </a:pPr>
            <a:r>
              <a:rPr lang="en-US" sz="1000" dirty="0">
                <a:latin typeface="+mn-lt"/>
              </a:rPr>
              <a:t>100</a:t>
            </a:r>
          </a:p>
          <a:p>
            <a:pPr algn="r">
              <a:defRPr/>
            </a:pPr>
            <a:r>
              <a:rPr lang="en-US" sz="1000" dirty="0">
                <a:latin typeface="+mn-lt"/>
              </a:rPr>
              <a:t>625</a:t>
            </a:r>
          </a:p>
          <a:p>
            <a:pPr algn="r">
              <a:defRPr/>
            </a:pPr>
            <a:endParaRPr lang="en-US" sz="1000" dirty="0">
              <a:latin typeface="+mn-lt"/>
            </a:endParaRPr>
          </a:p>
        </p:txBody>
      </p:sp>
      <p:sp>
        <p:nvSpPr>
          <p:cNvPr id="13" name="TextBox 12"/>
          <p:cNvSpPr txBox="1"/>
          <p:nvPr/>
        </p:nvSpPr>
        <p:spPr>
          <a:xfrm>
            <a:off x="5862638" y="3144838"/>
            <a:ext cx="450850" cy="708025"/>
          </a:xfrm>
          <a:prstGeom prst="rect">
            <a:avLst/>
          </a:prstGeom>
          <a:solidFill>
            <a:srgbClr val="EAEAEA"/>
          </a:solidFill>
        </p:spPr>
        <p:txBody>
          <a:bodyPr>
            <a:spAutoFit/>
          </a:bodyPr>
          <a:lstStyle/>
          <a:p>
            <a:pPr algn="r">
              <a:defRPr/>
            </a:pPr>
            <a:r>
              <a:rPr lang="en-US" sz="1000" dirty="0">
                <a:latin typeface="+mn-lt"/>
              </a:rPr>
              <a:t>20</a:t>
            </a:r>
          </a:p>
          <a:p>
            <a:pPr algn="r">
              <a:defRPr/>
            </a:pPr>
            <a:r>
              <a:rPr lang="en-US" sz="1000" dirty="0">
                <a:latin typeface="+mn-lt"/>
              </a:rPr>
              <a:t>12</a:t>
            </a:r>
          </a:p>
          <a:p>
            <a:pPr algn="r">
              <a:defRPr/>
            </a:pPr>
            <a:r>
              <a:rPr lang="en-US" sz="1000" dirty="0">
                <a:latin typeface="+mn-lt"/>
              </a:rPr>
              <a:t>134</a:t>
            </a:r>
          </a:p>
          <a:p>
            <a:pPr algn="r">
              <a:defRPr/>
            </a:pPr>
            <a:endParaRPr lang="en-US" sz="1000" dirty="0">
              <a:latin typeface="+mn-lt"/>
            </a:endParaRPr>
          </a:p>
        </p:txBody>
      </p:sp>
      <p:sp>
        <p:nvSpPr>
          <p:cNvPr id="14" name="TextBox 13"/>
          <p:cNvSpPr txBox="1"/>
          <p:nvPr/>
        </p:nvSpPr>
        <p:spPr>
          <a:xfrm>
            <a:off x="8010525" y="4443413"/>
            <a:ext cx="450850" cy="708025"/>
          </a:xfrm>
          <a:prstGeom prst="rect">
            <a:avLst/>
          </a:prstGeom>
          <a:solidFill>
            <a:srgbClr val="EAEAEA"/>
          </a:solidFill>
        </p:spPr>
        <p:txBody>
          <a:bodyPr>
            <a:spAutoFit/>
          </a:bodyPr>
          <a:lstStyle/>
          <a:p>
            <a:pPr algn="r">
              <a:defRPr/>
            </a:pPr>
            <a:r>
              <a:rPr lang="en-US" sz="1000" dirty="0">
                <a:latin typeface="+mn-lt"/>
              </a:rPr>
              <a:t>20</a:t>
            </a:r>
          </a:p>
          <a:p>
            <a:pPr algn="r">
              <a:defRPr/>
            </a:pPr>
            <a:r>
              <a:rPr lang="en-US" sz="1000" dirty="0">
                <a:latin typeface="+mn-lt"/>
              </a:rPr>
              <a:t>12</a:t>
            </a:r>
          </a:p>
          <a:p>
            <a:pPr algn="r">
              <a:defRPr/>
            </a:pPr>
            <a:r>
              <a:rPr lang="en-US" sz="1000" dirty="0">
                <a:latin typeface="+mn-lt"/>
              </a:rPr>
              <a:t>132</a:t>
            </a:r>
          </a:p>
          <a:p>
            <a:pPr algn="r">
              <a:defRPr/>
            </a:pPr>
            <a:endParaRPr lang="en-US" sz="1000" dirty="0">
              <a:latin typeface="+mn-l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76" y="394771"/>
            <a:ext cx="615383" cy="27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a:xfrm>
            <a:off x="1173163" y="158496"/>
            <a:ext cx="7772400" cy="1100392"/>
          </a:xfrm>
        </p:spPr>
        <p:txBody>
          <a:bodyPr/>
          <a:lstStyle/>
          <a:p>
            <a:pPr eaLnBrk="1" hangingPunct="1"/>
            <a:r>
              <a:rPr lang="en-US" dirty="0">
                <a:solidFill>
                  <a:srgbClr val="0070C0"/>
                </a:solidFill>
                <a:latin typeface="Calibri"/>
                <a:ea typeface="Calibri"/>
              </a:rPr>
              <a:t>Main topics of discussion</a:t>
            </a:r>
            <a:endParaRPr lang="en-US" dirty="0" smtClean="0">
              <a:solidFill>
                <a:srgbClr val="0070C0"/>
              </a:solidFill>
            </a:endParaRPr>
          </a:p>
        </p:txBody>
      </p:sp>
      <p:sp>
        <p:nvSpPr>
          <p:cNvPr id="107530" name="Rectangle 10"/>
          <p:cNvSpPr>
            <a:spLocks noGrp="1" noChangeArrowheads="1"/>
          </p:cNvSpPr>
          <p:nvPr>
            <p:ph type="body" idx="1"/>
          </p:nvPr>
        </p:nvSpPr>
        <p:spPr>
          <a:xfrm>
            <a:off x="1077913" y="1425575"/>
            <a:ext cx="8066087" cy="4256088"/>
          </a:xfrm>
        </p:spPr>
        <p:txBody>
          <a:bodyPr/>
          <a:lstStyle/>
          <a:p>
            <a:pPr marL="0" marR="0">
              <a:spcBef>
                <a:spcPts val="0"/>
              </a:spcBef>
              <a:spcAft>
                <a:spcPts val="0"/>
              </a:spcAft>
            </a:pPr>
            <a:r>
              <a:rPr lang="en-US" sz="3600" dirty="0" smtClean="0">
                <a:latin typeface="Calibri"/>
                <a:ea typeface="Calibri"/>
              </a:rPr>
              <a:t> GTS </a:t>
            </a:r>
            <a:r>
              <a:rPr lang="en-US" sz="3600" dirty="0">
                <a:latin typeface="Calibri"/>
                <a:ea typeface="Calibri"/>
              </a:rPr>
              <a:t>and </a:t>
            </a:r>
            <a:r>
              <a:rPr lang="en-US" sz="3600" dirty="0" smtClean="0">
                <a:latin typeface="Calibri"/>
                <a:ea typeface="Calibri"/>
              </a:rPr>
              <a:t>APM's </a:t>
            </a:r>
            <a:r>
              <a:rPr lang="en-US" sz="3600" dirty="0">
                <a:latin typeface="Calibri"/>
                <a:ea typeface="Calibri"/>
              </a:rPr>
              <a:t>technology</a:t>
            </a:r>
          </a:p>
          <a:p>
            <a:pPr marL="0" marR="0">
              <a:spcBef>
                <a:spcPts val="0"/>
              </a:spcBef>
              <a:spcAft>
                <a:spcPts val="0"/>
              </a:spcAft>
            </a:pPr>
            <a:r>
              <a:rPr lang="en-US" sz="3600" dirty="0">
                <a:latin typeface="Calibri"/>
                <a:ea typeface="Calibri"/>
              </a:rPr>
              <a:t>	a) How does it work</a:t>
            </a:r>
          </a:p>
          <a:p>
            <a:pPr marL="0" marR="0">
              <a:spcBef>
                <a:spcPts val="0"/>
              </a:spcBef>
              <a:spcAft>
                <a:spcPts val="0"/>
              </a:spcAft>
            </a:pPr>
            <a:r>
              <a:rPr lang="en-US" sz="3600" dirty="0">
                <a:latin typeface="Calibri"/>
                <a:ea typeface="Calibri"/>
              </a:rPr>
              <a:t>	b) Main benefits and advantages</a:t>
            </a:r>
          </a:p>
          <a:p>
            <a:pPr marL="0" marR="0">
              <a:spcBef>
                <a:spcPts val="0"/>
              </a:spcBef>
              <a:spcAft>
                <a:spcPts val="0"/>
              </a:spcAft>
            </a:pPr>
            <a:r>
              <a:rPr lang="en-US" sz="3600" dirty="0" smtClean="0">
                <a:latin typeface="Calibri"/>
                <a:ea typeface="Calibri"/>
              </a:rPr>
              <a:t> </a:t>
            </a:r>
            <a:r>
              <a:rPr lang="en-US" sz="3600" dirty="0">
                <a:latin typeface="Calibri"/>
                <a:ea typeface="Calibri"/>
              </a:rPr>
              <a:t>Where does it work</a:t>
            </a:r>
          </a:p>
          <a:p>
            <a:r>
              <a:rPr lang="en-US" sz="3600" dirty="0" smtClean="0">
                <a:latin typeface="Calibri"/>
                <a:ea typeface="Calibri"/>
              </a:rPr>
              <a:t> </a:t>
            </a:r>
            <a:r>
              <a:rPr lang="en-US" sz="3600" dirty="0">
                <a:latin typeface="Calibri"/>
                <a:ea typeface="Calibri"/>
              </a:rPr>
              <a:t>Why customers buy our products</a:t>
            </a:r>
            <a:endParaRPr lang="en-US" sz="3600" dirty="0" smtClean="0"/>
          </a:p>
        </p:txBody>
      </p:sp>
    </p:spTree>
    <p:extLst>
      <p:ext uri="{BB962C8B-B14F-4D97-AF65-F5344CB8AC3E}">
        <p14:creationId xmlns:p14="http://schemas.microsoft.com/office/powerpoint/2010/main" val="396747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2"/>
          <p:cNvSpPr txBox="1">
            <a:spLocks noChangeArrowheads="1"/>
          </p:cNvSpPr>
          <p:nvPr/>
        </p:nvSpPr>
        <p:spPr bwMode="auto">
          <a:xfrm>
            <a:off x="6200775" y="1066800"/>
            <a:ext cx="911225" cy="246063"/>
          </a:xfrm>
          <a:prstGeom prst="rect">
            <a:avLst/>
          </a:prstGeom>
          <a:solidFill>
            <a:srgbClr val="F2F2F2"/>
          </a:solidFill>
          <a:ln w="9525">
            <a:noFill/>
            <a:miter lim="800000"/>
            <a:headEnd/>
            <a:tailEnd/>
          </a:ln>
        </p:spPr>
        <p:txBody>
          <a:bodyPr wrap="none">
            <a:spAutoFit/>
          </a:bodyPr>
          <a:lstStyle/>
          <a:p>
            <a:r>
              <a:rPr lang="en-US" sz="1000">
                <a:latin typeface="Arial" charset="0"/>
                <a:cs typeface="Arial" charset="0"/>
              </a:rPr>
              <a:t>Sort by: </a:t>
            </a:r>
            <a:r>
              <a:rPr lang="he-IL" altLang="en-US" sz="1000">
                <a:latin typeface="Arial" charset="0"/>
                <a:cs typeface="Arial" charset="0"/>
              </a:rPr>
              <a:t>חסר</a:t>
            </a:r>
            <a:r>
              <a:rPr lang="zh-CN" altLang="en-US" sz="1000">
                <a:latin typeface="Arial" charset="0"/>
                <a:ea typeface="SimSun" pitchFamily="2" charset="-122"/>
                <a:cs typeface="Arial" charset="0"/>
              </a:rPr>
              <a:t> </a:t>
            </a:r>
            <a:endParaRPr lang="en-US" sz="1000">
              <a:latin typeface="Arial" charset="0"/>
              <a:cs typeface="Arial" charset="0"/>
            </a:endParaRPr>
          </a:p>
        </p:txBody>
      </p:sp>
      <p:pic>
        <p:nvPicPr>
          <p:cNvPr id="46083" name="Picture 2" descr="D:\~ Project_udi\APM\DetailDesign\Screens\2_details.png"/>
          <p:cNvPicPr>
            <a:picLocks noChangeAspect="1" noChangeArrowheads="1"/>
          </p:cNvPicPr>
          <p:nvPr/>
        </p:nvPicPr>
        <p:blipFill>
          <a:blip r:embed="rId2" cstate="print"/>
          <a:srcRect/>
          <a:stretch>
            <a:fillRect/>
          </a:stretch>
        </p:blipFill>
        <p:spPr bwMode="auto">
          <a:xfrm>
            <a:off x="0" y="-158750"/>
            <a:ext cx="9144000" cy="6858000"/>
          </a:xfrm>
          <a:prstGeom prst="rect">
            <a:avLst/>
          </a:prstGeom>
          <a:noFill/>
          <a:ln w="9525">
            <a:noFill/>
            <a:miter lim="800000"/>
            <a:headEnd/>
            <a:tailEnd/>
          </a:ln>
        </p:spPr>
      </p:pic>
      <p:sp>
        <p:nvSpPr>
          <p:cNvPr id="5" name="TextBox 4"/>
          <p:cNvSpPr txBox="1"/>
          <p:nvPr/>
        </p:nvSpPr>
        <p:spPr>
          <a:xfrm>
            <a:off x="1455738" y="2768600"/>
            <a:ext cx="554037" cy="892175"/>
          </a:xfrm>
          <a:prstGeom prst="rect">
            <a:avLst/>
          </a:prstGeom>
          <a:solidFill>
            <a:schemeClr val="bg1">
              <a:lumMod val="95000"/>
            </a:schemeClr>
          </a:solidFill>
        </p:spPr>
        <p:txBody>
          <a:bodyPr>
            <a:spAutoFit/>
          </a:bodyPr>
          <a:lstStyle/>
          <a:p>
            <a:pPr algn="r">
              <a:defRPr/>
            </a:pPr>
            <a:r>
              <a:rPr lang="en-US" sz="1400" dirty="0">
                <a:latin typeface="+mn-lt"/>
              </a:rPr>
              <a:t>3</a:t>
            </a:r>
          </a:p>
          <a:p>
            <a:pPr algn="r">
              <a:defRPr/>
            </a:pPr>
            <a:r>
              <a:rPr lang="en-US" sz="1400" dirty="0">
                <a:latin typeface="+mn-lt"/>
              </a:rPr>
              <a:t>100</a:t>
            </a:r>
          </a:p>
          <a:p>
            <a:pPr algn="r">
              <a:defRPr/>
            </a:pPr>
            <a:r>
              <a:rPr lang="en-US" sz="1400" dirty="0">
                <a:latin typeface="+mn-lt"/>
              </a:rPr>
              <a:t>625</a:t>
            </a:r>
          </a:p>
          <a:p>
            <a:pPr algn="r">
              <a:defRPr/>
            </a:pPr>
            <a:endParaRPr lang="en-US" sz="1000" dirty="0">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202293"/>
            <a:ext cx="682749" cy="30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solidFill>
                  <a:srgbClr val="0070C0"/>
                </a:solidFill>
                <a:latin typeface="Arial" charset="0"/>
                <a:cs typeface="Arial" charset="0"/>
              </a:rPr>
              <a:t>Financial Aspects of Inventory</a:t>
            </a:r>
          </a:p>
        </p:txBody>
      </p:sp>
      <p:sp>
        <p:nvSpPr>
          <p:cNvPr id="3" name="Content Placeholder 2"/>
          <p:cNvSpPr>
            <a:spLocks noGrp="1"/>
          </p:cNvSpPr>
          <p:nvPr>
            <p:ph idx="1"/>
          </p:nvPr>
        </p:nvSpPr>
        <p:spPr>
          <a:xfrm>
            <a:off x="1173163" y="1566862"/>
            <a:ext cx="7772400" cy="4724209"/>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Inventory costs money</a:t>
            </a:r>
          </a:p>
          <a:p>
            <a:pPr eaLnBrk="1" fontAlgn="auto" hangingPunct="1">
              <a:spcAft>
                <a:spcPts val="0"/>
              </a:spcAft>
              <a:buFont typeface="Arial" pitchFamily="34" charset="0"/>
              <a:buChar char="•"/>
              <a:defRPr/>
            </a:pPr>
            <a:r>
              <a:rPr lang="en-US" dirty="0" smtClean="0"/>
              <a:t>Carrying and handling of inventory costs money</a:t>
            </a:r>
          </a:p>
          <a:p>
            <a:pPr eaLnBrk="1" fontAlgn="auto" hangingPunct="1">
              <a:spcAft>
                <a:spcPts val="0"/>
              </a:spcAft>
              <a:buFont typeface="Arial" pitchFamily="34" charset="0"/>
              <a:buChar char="•"/>
              <a:defRPr/>
            </a:pPr>
            <a:r>
              <a:rPr lang="en-US" dirty="0" smtClean="0"/>
              <a:t>Continuous accurate inventory in-process measurement during manufacturing is essential for efficient operation and yield improvement </a:t>
            </a:r>
          </a:p>
          <a:p>
            <a:pPr eaLnBrk="1" fontAlgn="auto" hangingPunct="1">
              <a:spcAft>
                <a:spcPts val="0"/>
              </a:spcAft>
              <a:buFont typeface="Arial" pitchFamily="34" charset="0"/>
              <a:buChar char="•"/>
              <a:defRPr/>
            </a:pPr>
            <a:r>
              <a:rPr lang="en-US" dirty="0" smtClean="0"/>
              <a:t>Efficient ordering saves money</a:t>
            </a:r>
          </a:p>
          <a:p>
            <a:pPr eaLnBrk="1" fontAlgn="auto" hangingPunct="1">
              <a:spcAft>
                <a:spcPts val="0"/>
              </a:spcAft>
              <a:buFont typeface="Arial" pitchFamily="34" charset="0"/>
              <a:buChar char="•"/>
              <a:defRPr/>
            </a:pPr>
            <a:r>
              <a:rPr lang="en-US" dirty="0" smtClean="0"/>
              <a:t>Safety stock costs money and can be reduced by accurate inventory measurement</a:t>
            </a:r>
          </a:p>
          <a:p>
            <a:pPr eaLnBrk="1" fontAlgn="auto" hangingPunct="1">
              <a:spcAft>
                <a:spcPts val="0"/>
              </a:spcAft>
              <a:buFont typeface="Arial" pitchFamily="34" charset="0"/>
              <a:buChar char="•"/>
              <a:defRPr/>
            </a:pPr>
            <a:r>
              <a:rPr lang="en-US" dirty="0" smtClean="0"/>
              <a:t>Accurate inventory measurement is required for periodically accounting </a:t>
            </a:r>
          </a:p>
          <a:p>
            <a:pPr eaLnBrk="1" fontAlgn="auto" hangingPunct="1">
              <a:spcAft>
                <a:spcPts val="0"/>
              </a:spcAft>
              <a:buFont typeface="Arial" pitchFamily="34" charset="0"/>
              <a:buChar char="•"/>
              <a:defRPr/>
            </a:pPr>
            <a:r>
              <a:rPr lang="en-US" sz="4100" dirty="0" smtClean="0">
                <a:solidFill>
                  <a:srgbClr val="0070C0"/>
                </a:solidFill>
              </a:rPr>
              <a:t>Accurate  Inventory Measurement is the basis of efficient operation and cost reduction</a:t>
            </a:r>
            <a:endParaRPr lang="en-US" sz="41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298575" y="2420938"/>
            <a:ext cx="7693025" cy="3997325"/>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400" dirty="0" smtClean="0">
                <a:solidFill>
                  <a:srgbClr val="0070C0"/>
                </a:solidFill>
                <a:latin typeface="Arial" charset="0"/>
                <a:cs typeface="Arial" charset="0"/>
              </a:rPr>
              <a:t>What Makes Up Inventory Carrying Costs</a:t>
            </a:r>
            <a:r>
              <a:rPr lang="en-US" dirty="0" smtClean="0">
                <a:solidFill>
                  <a:srgbClr val="0070C0"/>
                </a:solidFill>
              </a:rPr>
              <a:t>?</a:t>
            </a:r>
            <a:endParaRPr lang="en-US" dirty="0">
              <a:solidFill>
                <a:srgbClr val="0070C0"/>
              </a:solidFill>
            </a:endParaRPr>
          </a:p>
        </p:txBody>
      </p:sp>
      <p:sp>
        <p:nvSpPr>
          <p:cNvPr id="13316" name="Content Placeholder 2"/>
          <p:cNvSpPr>
            <a:spLocks noGrp="1"/>
          </p:cNvSpPr>
          <p:nvPr>
            <p:ph idx="1"/>
          </p:nvPr>
        </p:nvSpPr>
        <p:spPr/>
        <p:txBody>
          <a:bodyPr/>
          <a:lstStyle/>
          <a:p>
            <a:pPr eaLnBrk="1" hangingPunct="1"/>
            <a:r>
              <a:rPr lang="en-US" sz="2800" dirty="0" smtClean="0">
                <a:solidFill>
                  <a:srgbClr val="595959"/>
                </a:solidFill>
                <a:latin typeface="Arial" charset="0"/>
                <a:cs typeface="Arial" charset="0"/>
              </a:rPr>
              <a:t>Inventory carrying costs are made up of the following:</a:t>
            </a:r>
            <a:endParaRPr lang="en-US" dirty="0" smtClean="0">
              <a:solidFill>
                <a:srgbClr val="595959"/>
              </a:solidFill>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1" y="0"/>
            <a:ext cx="8140699" cy="1231900"/>
          </a:xfrm>
        </p:spPr>
        <p:txBody>
          <a:bodyPr rtlCol="0">
            <a:noAutofit/>
          </a:bodyPr>
          <a:lstStyle/>
          <a:p>
            <a:pPr eaLnBrk="1" fontAlgn="auto" hangingPunct="1">
              <a:spcAft>
                <a:spcPts val="0"/>
              </a:spcAft>
              <a:defRPr/>
            </a:pPr>
            <a:r>
              <a:rPr lang="en-US" sz="3600" dirty="0" smtClean="0">
                <a:solidFill>
                  <a:srgbClr val="0070C0"/>
                </a:solidFill>
                <a:latin typeface="Arial" charset="0"/>
                <a:cs typeface="Arial" charset="0"/>
              </a:rPr>
              <a:t>Inventory Carrying Costs In Summary</a:t>
            </a:r>
          </a:p>
        </p:txBody>
      </p:sp>
      <p:sp>
        <p:nvSpPr>
          <p:cNvPr id="20483" name="Content Placeholder 2"/>
          <p:cNvSpPr>
            <a:spLocks noGrp="1"/>
          </p:cNvSpPr>
          <p:nvPr>
            <p:ph idx="1"/>
          </p:nvPr>
        </p:nvSpPr>
        <p:spPr>
          <a:xfrm>
            <a:off x="1018731" y="1366203"/>
            <a:ext cx="7772400" cy="4114800"/>
          </a:xfrm>
        </p:spPr>
        <p:txBody>
          <a:bodyPr/>
          <a:lstStyle/>
          <a:p>
            <a:pPr eaLnBrk="1" hangingPunct="1"/>
            <a:r>
              <a:rPr lang="en-US" sz="2800" dirty="0" smtClean="0">
                <a:solidFill>
                  <a:srgbClr val="0070C0"/>
                </a:solidFill>
                <a:latin typeface="Arial" charset="0"/>
                <a:cs typeface="Arial" charset="0"/>
              </a:rPr>
              <a:t>Total inventory carrying costs can be broken down by</a:t>
            </a:r>
          </a:p>
        </p:txBody>
      </p:sp>
      <p:pic>
        <p:nvPicPr>
          <p:cNvPr id="20487" name="Picture 2"/>
          <p:cNvPicPr>
            <a:picLocks noChangeAspect="1" noChangeArrowheads="1"/>
          </p:cNvPicPr>
          <p:nvPr/>
        </p:nvPicPr>
        <p:blipFill>
          <a:blip r:embed="rId3" cstate="print"/>
          <a:srcRect/>
          <a:stretch>
            <a:fillRect/>
          </a:stretch>
        </p:blipFill>
        <p:spPr bwMode="auto">
          <a:xfrm>
            <a:off x="1086549" y="2357247"/>
            <a:ext cx="8057451" cy="3616833"/>
          </a:xfrm>
          <a:prstGeom prst="rect">
            <a:avLst/>
          </a:prstGeom>
          <a:noFill/>
          <a:ln w="9525">
            <a:noFill/>
            <a:miter lim="800000"/>
            <a:headEnd/>
            <a:tailEnd/>
          </a:ln>
        </p:spPr>
      </p:pic>
      <p:sp>
        <p:nvSpPr>
          <p:cNvPr id="5" name="TextBox 4"/>
          <p:cNvSpPr txBox="1"/>
          <p:nvPr/>
        </p:nvSpPr>
        <p:spPr>
          <a:xfrm>
            <a:off x="1170432" y="6108192"/>
            <a:ext cx="7973568" cy="307777"/>
          </a:xfrm>
          <a:prstGeom prst="rect">
            <a:avLst/>
          </a:prstGeom>
          <a:noFill/>
        </p:spPr>
        <p:txBody>
          <a:bodyPr wrap="square" rtlCol="0">
            <a:spAutoFit/>
          </a:bodyPr>
          <a:lstStyle/>
          <a:p>
            <a:r>
              <a:rPr lang="en-US" sz="1400" i="1" dirty="0" smtClean="0"/>
              <a:t>* Richardson, Helen: Transportation &amp; Distribution,   “Control Your Costs then Cut Them” December, 1995</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a:spLocks noChangeArrowheads="1"/>
          </p:cNvSpPr>
          <p:nvPr/>
        </p:nvSpPr>
        <p:spPr bwMode="auto">
          <a:xfrm>
            <a:off x="4427538" y="3792919"/>
            <a:ext cx="936625" cy="935037"/>
          </a:xfrm>
          <a:prstGeom prst="downArrow">
            <a:avLst>
              <a:gd name="adj1" fmla="val 50000"/>
              <a:gd name="adj2" fmla="val 50000"/>
            </a:avLst>
          </a:prstGeom>
          <a:solidFill>
            <a:srgbClr val="0070C0"/>
          </a:solidFill>
          <a:ln w="9525" algn="ctr">
            <a:solidFill>
              <a:schemeClr val="tx1"/>
            </a:solidFill>
            <a:round/>
            <a:headEnd/>
            <a:tailEnd/>
          </a:ln>
        </p:spPr>
        <p:txBody>
          <a:bodyPr wrap="none"/>
          <a:lstStyle/>
          <a:p>
            <a:endParaRPr lang="he-IL" sz="1000">
              <a:latin typeface="Arial" charset="0"/>
            </a:endParaRPr>
          </a:p>
        </p:txBody>
      </p:sp>
      <p:sp>
        <p:nvSpPr>
          <p:cNvPr id="9" name="Content Placeholder 2"/>
          <p:cNvSpPr txBox="1">
            <a:spLocks/>
          </p:cNvSpPr>
          <p:nvPr/>
        </p:nvSpPr>
        <p:spPr bwMode="auto">
          <a:xfrm>
            <a:off x="987552" y="1395286"/>
            <a:ext cx="8156448" cy="996950"/>
          </a:xfrm>
          <a:prstGeom prst="rect">
            <a:avLst/>
          </a:prstGeom>
          <a:noFill/>
          <a:ln w="9525">
            <a:noFill/>
            <a:miter lim="800000"/>
            <a:headEnd/>
            <a:tailEnd/>
          </a:ln>
        </p:spPr>
        <p:txBody>
          <a:bodyPr/>
          <a:lstStyle/>
          <a:p>
            <a:pPr marL="342900" indent="-342900" algn="ctr">
              <a:spcBef>
                <a:spcPct val="20000"/>
              </a:spcBef>
              <a:buClr>
                <a:schemeClr val="hlink"/>
              </a:buClr>
              <a:buFont typeface="Symbol" pitchFamily="18" charset="2"/>
              <a:buNone/>
              <a:defRPr/>
            </a:pPr>
            <a:r>
              <a:rPr lang="en-US" sz="4000" b="1" dirty="0" smtClean="0">
                <a:solidFill>
                  <a:srgbClr val="0070C0"/>
                </a:solidFill>
                <a:latin typeface="+mn-lt"/>
                <a:ea typeface="+mj-ea"/>
                <a:cs typeface="+mj-cs"/>
              </a:rPr>
              <a:t>Continuous Accurate Measurement of the amount and condition of your inventory</a:t>
            </a:r>
            <a:endParaRPr lang="he-IL" sz="4000" b="1" dirty="0">
              <a:solidFill>
                <a:srgbClr val="0070C0"/>
              </a:solidFill>
              <a:latin typeface="+mn-lt"/>
              <a:ea typeface="+mj-ea"/>
              <a:cs typeface="+mj-cs"/>
            </a:endParaRPr>
          </a:p>
        </p:txBody>
      </p:sp>
      <p:sp>
        <p:nvSpPr>
          <p:cNvPr id="11" name="Content Placeholder 2"/>
          <p:cNvSpPr txBox="1">
            <a:spLocks/>
          </p:cNvSpPr>
          <p:nvPr/>
        </p:nvSpPr>
        <p:spPr bwMode="auto">
          <a:xfrm>
            <a:off x="1116013" y="4581525"/>
            <a:ext cx="8027987" cy="996950"/>
          </a:xfrm>
          <a:prstGeom prst="rect">
            <a:avLst/>
          </a:prstGeom>
          <a:noFill/>
          <a:ln w="9525">
            <a:noFill/>
            <a:miter lim="800000"/>
            <a:headEnd/>
            <a:tailEnd/>
          </a:ln>
        </p:spPr>
        <p:txBody>
          <a:bodyPr/>
          <a:lstStyle/>
          <a:p>
            <a:pPr marL="342900" indent="-342900" algn="ctr">
              <a:spcBef>
                <a:spcPct val="20000"/>
              </a:spcBef>
              <a:buClr>
                <a:schemeClr val="hlink"/>
              </a:buClr>
              <a:defRPr/>
            </a:pPr>
            <a:r>
              <a:rPr lang="en-US" sz="4400" b="1" dirty="0">
                <a:solidFill>
                  <a:srgbClr val="0070C0"/>
                </a:solidFill>
                <a:latin typeface="+mn-lt"/>
                <a:ea typeface="+mj-ea"/>
                <a:cs typeface="+mj-cs"/>
              </a:rPr>
              <a:t>Substantial Cost Savings Across the Supply-Chain </a:t>
            </a:r>
            <a:endParaRPr lang="he-IL" sz="4400" b="1" dirty="0">
              <a:solidFill>
                <a:srgbClr val="0070C0"/>
              </a:solidFill>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a:xfrm>
            <a:off x="1122363" y="3142996"/>
            <a:ext cx="7772400" cy="1581404"/>
          </a:xfrm>
        </p:spPr>
        <p:txBody>
          <a:bodyPr/>
          <a:lstStyle/>
          <a:p>
            <a:pPr algn="ctr" eaLnBrk="1" hangingPunct="1"/>
            <a:r>
              <a:rPr lang="en-US" sz="5400" b="1" dirty="0" smtClean="0">
                <a:solidFill>
                  <a:srgbClr val="0070C0"/>
                </a:solidFill>
              </a:rPr>
              <a:t>Summary of Benefits for the End-User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8092" y="1401763"/>
            <a:ext cx="8085908" cy="4114800"/>
          </a:xfrm>
        </p:spPr>
        <p:txBody>
          <a:bodyPr/>
          <a:lstStyle/>
          <a:p>
            <a:pPr lvl="1"/>
            <a:r>
              <a:rPr lang="en-US" sz="2800" dirty="0" smtClean="0"/>
              <a:t>Early warning about adhesion of materials to the walls of the silos</a:t>
            </a:r>
          </a:p>
          <a:p>
            <a:pPr lvl="1"/>
            <a:r>
              <a:rPr lang="en-US" sz="2800" dirty="0" smtClean="0">
                <a:solidFill>
                  <a:srgbClr val="0070C0"/>
                </a:solidFill>
                <a:hlinkClick r:id="rId3" action="ppaction://hlinksldjump"/>
              </a:rPr>
              <a:t>Self-cleaning</a:t>
            </a:r>
            <a:r>
              <a:rPr lang="en-US" sz="2800" dirty="0" smtClean="0">
                <a:hlinkClick r:id="rId3" action="ppaction://hlinksldjump"/>
              </a:rPr>
              <a:t> </a:t>
            </a:r>
            <a:endParaRPr lang="en-US" sz="2800" dirty="0" smtClean="0"/>
          </a:p>
          <a:p>
            <a:pPr lvl="1"/>
            <a:r>
              <a:rPr lang="en-US" sz="2800" dirty="0" smtClean="0"/>
              <a:t>Operates in harsh and dusty environments</a:t>
            </a:r>
          </a:p>
          <a:p>
            <a:pPr lvl="1"/>
            <a:r>
              <a:rPr lang="en-US" sz="2800" dirty="0" smtClean="0"/>
              <a:t>Avoids over-flow during filling and its consequences: materials loss, environmental damage</a:t>
            </a:r>
          </a:p>
          <a:p>
            <a:pPr lvl="1"/>
            <a:r>
              <a:rPr lang="en-US" sz="2800" dirty="0" smtClean="0"/>
              <a:t>Also measures the volume of materials stored in open bins/warehouses</a:t>
            </a:r>
          </a:p>
          <a:p>
            <a:pPr lvl="1">
              <a:buNone/>
            </a:pPr>
            <a:endParaRPr lang="en-US" sz="2200" dirty="0"/>
          </a:p>
        </p:txBody>
      </p:sp>
      <p:sp>
        <p:nvSpPr>
          <p:cNvPr id="4" name="Rectangle 3"/>
          <p:cNvSpPr/>
          <p:nvPr/>
        </p:nvSpPr>
        <p:spPr>
          <a:xfrm>
            <a:off x="1196375" y="393414"/>
            <a:ext cx="4621778" cy="646331"/>
          </a:xfrm>
          <a:prstGeom prst="rect">
            <a:avLst/>
          </a:prstGeom>
        </p:spPr>
        <p:txBody>
          <a:bodyPr wrap="none">
            <a:spAutoFit/>
          </a:bodyPr>
          <a:lstStyle/>
          <a:p>
            <a:r>
              <a:rPr lang="en-US" sz="3600" dirty="0" smtClean="0">
                <a:solidFill>
                  <a:srgbClr val="0070C0"/>
                </a:solidFill>
                <a:latin typeface="Arial" charset="0"/>
                <a:ea typeface="+mj-ea"/>
                <a:cs typeface="Arial" charset="0"/>
              </a:rPr>
              <a:t>Maintenance Benefits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8092" y="1401763"/>
            <a:ext cx="8085908" cy="4114800"/>
          </a:xfrm>
        </p:spPr>
        <p:txBody>
          <a:bodyPr/>
          <a:lstStyle/>
          <a:p>
            <a:pPr eaLnBrk="1" hangingPunct="1"/>
            <a:r>
              <a:rPr lang="en-US" sz="2400" dirty="0" smtClean="0"/>
              <a:t>Assist to better control manufacturing process and to improve production yield</a:t>
            </a:r>
          </a:p>
          <a:p>
            <a:pPr eaLnBrk="1" hangingPunct="1"/>
            <a:r>
              <a:rPr lang="en-US" sz="2400" dirty="0" smtClean="0"/>
              <a:t>Decreases extra safety stocks</a:t>
            </a:r>
          </a:p>
          <a:p>
            <a:pPr eaLnBrk="1" hangingPunct="1"/>
            <a:r>
              <a:rPr lang="en-US" sz="2400" dirty="0" smtClean="0"/>
              <a:t>Lowers costs by ordering materials only when they are needed</a:t>
            </a:r>
          </a:p>
          <a:p>
            <a:pPr eaLnBrk="1" hangingPunct="1"/>
            <a:r>
              <a:rPr lang="en-US" sz="2400" dirty="0" smtClean="0"/>
              <a:t>Eliminates production stoppages caused by lack of materials in process</a:t>
            </a:r>
          </a:p>
          <a:p>
            <a:pPr eaLnBrk="1" hangingPunct="1"/>
            <a:r>
              <a:rPr lang="en-US" sz="2400" dirty="0" smtClean="0"/>
              <a:t>Optimizes the right mix of materials used in the production process</a:t>
            </a:r>
          </a:p>
          <a:p>
            <a:pPr eaLnBrk="1" hangingPunct="1"/>
            <a:r>
              <a:rPr lang="en-US" sz="2400" dirty="0" smtClean="0"/>
              <a:t>Reduces required storage (volume) capacity </a:t>
            </a:r>
            <a:endParaRPr lang="en-US" sz="2000" dirty="0" smtClean="0"/>
          </a:p>
          <a:p>
            <a:r>
              <a:rPr lang="en-US" sz="2400" dirty="0" smtClean="0"/>
              <a:t>Improve accounting procedures and decrease its related expenses   </a:t>
            </a:r>
          </a:p>
        </p:txBody>
      </p:sp>
      <p:sp>
        <p:nvSpPr>
          <p:cNvPr id="4" name="Rectangle 3"/>
          <p:cNvSpPr/>
          <p:nvPr/>
        </p:nvSpPr>
        <p:spPr>
          <a:xfrm>
            <a:off x="944319" y="563231"/>
            <a:ext cx="8199681" cy="584775"/>
          </a:xfrm>
          <a:prstGeom prst="rect">
            <a:avLst/>
          </a:prstGeom>
        </p:spPr>
        <p:txBody>
          <a:bodyPr wrap="none">
            <a:spAutoFit/>
          </a:bodyPr>
          <a:lstStyle/>
          <a:p>
            <a:r>
              <a:rPr lang="en-US" dirty="0" smtClean="0">
                <a:solidFill>
                  <a:srgbClr val="0070C0"/>
                </a:solidFill>
                <a:latin typeface="Arial" charset="0"/>
                <a:ea typeface="+mj-ea"/>
                <a:cs typeface="Arial" charset="0"/>
              </a:rPr>
              <a:t>Inventory Management and Control Benefits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9"/>
          <p:cNvSpPr>
            <a:spLocks noGrp="1"/>
          </p:cNvSpPr>
          <p:nvPr>
            <p:ph type="title"/>
          </p:nvPr>
        </p:nvSpPr>
        <p:spPr>
          <a:xfrm>
            <a:off x="1155700" y="152400"/>
            <a:ext cx="8229600" cy="1143000"/>
          </a:xfrm>
        </p:spPr>
        <p:txBody>
          <a:bodyPr/>
          <a:lstStyle/>
          <a:p>
            <a:pPr eaLnBrk="1" hangingPunct="1"/>
            <a:r>
              <a:rPr lang="en-US" dirty="0" smtClean="0">
                <a:solidFill>
                  <a:srgbClr val="0070C0"/>
                </a:solidFill>
                <a:latin typeface="Arial" charset="0"/>
                <a:cs typeface="Arial" charset="0"/>
              </a:rPr>
              <a:t>GTS Channel</a:t>
            </a:r>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26707827"/>
              </p:ext>
            </p:extLst>
          </p:nvPr>
        </p:nvGraphicFramePr>
        <p:xfrm>
          <a:off x="1043608" y="1412776"/>
          <a:ext cx="7992888" cy="5118984"/>
        </p:xfrm>
        <a:graphic>
          <a:graphicData uri="http://schemas.openxmlformats.org/drawingml/2006/table">
            <a:tbl>
              <a:tblPr firstRow="1" bandRow="1">
                <a:tableStyleId>{5C22544A-7EE6-4342-B048-85BDC9FD1C3A}</a:tableStyleId>
              </a:tblPr>
              <a:tblGrid>
                <a:gridCol w="1319926"/>
                <a:gridCol w="2273207"/>
                <a:gridCol w="1591443"/>
                <a:gridCol w="2808312"/>
              </a:tblGrid>
              <a:tr h="0">
                <a:tc gridSpan="4">
                  <a:txBody>
                    <a:bodyPr/>
                    <a:lstStyle/>
                    <a:p>
                      <a:pPr algn="ctr"/>
                      <a:r>
                        <a:rPr lang="en-US" sz="1400" b="1" dirty="0" smtClean="0"/>
                        <a:t>Our  Partners</a:t>
                      </a:r>
                      <a:endParaRPr lang="en-US" sz="1400" b="1" dirty="0"/>
                    </a:p>
                  </a:txBody>
                  <a:tcPr marT="45708" marB="45708"/>
                </a:tc>
                <a:tc hMerge="1">
                  <a:txBody>
                    <a:bodyPr/>
                    <a:lstStyle/>
                    <a:p>
                      <a:endParaRPr lang="en-US" dirty="0"/>
                    </a:p>
                  </a:txBody>
                  <a:tcPr/>
                </a:tc>
                <a:tc hMerge="1">
                  <a:txBody>
                    <a:bodyPr/>
                    <a:lstStyle/>
                    <a:p>
                      <a:endParaRPr lang="en-US" sz="1400" b="1" dirty="0"/>
                    </a:p>
                  </a:txBody>
                  <a:tcPr marT="45708" marB="45708"/>
                </a:tc>
                <a:tc hMerge="1">
                  <a:txBody>
                    <a:bodyPr/>
                    <a:lstStyle/>
                    <a:p>
                      <a:endParaRPr lang="en-US" sz="1400" b="1" dirty="0"/>
                    </a:p>
                  </a:txBody>
                  <a:tcPr marT="45708" marB="45708"/>
                </a:tc>
              </a:tr>
              <a:tr h="288000">
                <a:tc rowSpan="3">
                  <a:txBody>
                    <a:bodyPr/>
                    <a:lstStyle/>
                    <a:p>
                      <a:pPr>
                        <a:lnSpc>
                          <a:spcPct val="115000"/>
                        </a:lnSpc>
                        <a:spcAft>
                          <a:spcPts val="1000"/>
                        </a:spcAft>
                      </a:pPr>
                      <a:r>
                        <a:rPr lang="en-US" sz="1200" b="1" kern="1200" dirty="0" smtClean="0">
                          <a:effectLst/>
                          <a:latin typeface="Arial" pitchFamily="34" charset="0"/>
                          <a:ea typeface="Times New Roman"/>
                          <a:cs typeface="Arial" pitchFamily="34" charset="0"/>
                        </a:rPr>
                        <a:t>North America</a:t>
                      </a:r>
                      <a:endParaRPr lang="en-US" sz="1200" b="1" dirty="0">
                        <a:effectLst/>
                        <a:latin typeface="Arial" pitchFamily="34" charset="0"/>
                        <a:ea typeface="Times New Roman"/>
                        <a:cs typeface="Arial" pitchFamily="34" charset="0"/>
                      </a:endParaRPr>
                    </a:p>
                  </a:txBody>
                  <a:tcPr/>
                </a:tc>
                <a:tc rowSpan="3">
                  <a:txBody>
                    <a:bodyPr/>
                    <a:lstStyle/>
                    <a:p>
                      <a:pPr>
                        <a:lnSpc>
                          <a:spcPct val="115000"/>
                        </a:lnSpc>
                        <a:spcAft>
                          <a:spcPts val="1000"/>
                        </a:spcAft>
                      </a:pPr>
                      <a:r>
                        <a:rPr lang="en-US" sz="1800" b="1" dirty="0" smtClean="0">
                          <a:effectLst/>
                          <a:latin typeface="Arial" pitchFamily="34" charset="0"/>
                          <a:ea typeface="Times New Roman"/>
                          <a:cs typeface="Arial" pitchFamily="34" charset="0"/>
                        </a:rPr>
                        <a:t>Global Technology Systems (GTS)</a:t>
                      </a:r>
                      <a:endParaRPr lang="en-US" sz="1800" b="1" dirty="0">
                        <a:effectLst/>
                        <a:latin typeface="Arial" pitchFamily="34" charset="0"/>
                        <a:ea typeface="Times New Roman"/>
                        <a:cs typeface="Arial" pitchFamily="34" charset="0"/>
                      </a:endParaRPr>
                    </a:p>
                  </a:txBody>
                  <a:tcPr/>
                </a:tc>
                <a:tc>
                  <a:txBody>
                    <a:bodyPr/>
                    <a:lstStyle/>
                    <a:p>
                      <a:pPr fontAlgn="b">
                        <a:lnSpc>
                          <a:spcPct val="115000"/>
                        </a:lnSpc>
                        <a:spcAft>
                          <a:spcPts val="0"/>
                        </a:spcAft>
                      </a:pPr>
                      <a:r>
                        <a:rPr lang="en-US" sz="1200" b="1" kern="1200" dirty="0" smtClean="0">
                          <a:solidFill>
                            <a:srgbClr val="000000"/>
                          </a:solidFill>
                          <a:effectLst/>
                          <a:latin typeface="Arial" pitchFamily="34" charset="0"/>
                          <a:ea typeface="Times New Roman"/>
                          <a:cs typeface="Arial" pitchFamily="34" charset="0"/>
                        </a:rPr>
                        <a:t> France </a:t>
                      </a:r>
                      <a:endParaRPr lang="en-US" sz="1200" b="1" dirty="0">
                        <a:effectLst/>
                        <a:latin typeface="Arial" pitchFamily="34" charset="0"/>
                        <a:ea typeface="Calibri"/>
                        <a:cs typeface="Arial" pitchFamily="34" charset="0"/>
                      </a:endParaRPr>
                    </a:p>
                  </a:txBody>
                  <a:tcPr marL="9525" marR="9525" marT="9524" marB="0" anchor="b"/>
                </a:tc>
                <a:tc>
                  <a:txBody>
                    <a:bodyPr/>
                    <a:lstStyle/>
                    <a:p>
                      <a:pPr fontAlgn="b">
                        <a:lnSpc>
                          <a:spcPct val="115000"/>
                        </a:lnSpc>
                        <a:spcAft>
                          <a:spcPts val="0"/>
                        </a:spcAft>
                      </a:pPr>
                      <a:r>
                        <a:rPr lang="en-US" sz="1400" kern="1200" dirty="0">
                          <a:solidFill>
                            <a:srgbClr val="000000"/>
                          </a:solidFill>
                          <a:effectLst/>
                          <a:latin typeface="Arial" pitchFamily="34" charset="0"/>
                          <a:ea typeface="Times New Roman"/>
                          <a:cs typeface="Arial" pitchFamily="34" charset="0"/>
                        </a:rPr>
                        <a:t>Berthold France SAS </a:t>
                      </a:r>
                      <a:endParaRPr lang="en-US" sz="1400" dirty="0">
                        <a:effectLst/>
                        <a:latin typeface="Arial" pitchFamily="34" charset="0"/>
                        <a:ea typeface="Calibri"/>
                        <a:cs typeface="Arial" pitchFamily="34" charset="0"/>
                      </a:endParaRPr>
                    </a:p>
                  </a:txBody>
                  <a:tcPr marL="9525" marR="9525" marT="9524" marB="0" anchor="b"/>
                </a:tc>
              </a:tr>
              <a:tr h="288000">
                <a:tc vMerge="1">
                  <a:txBody>
                    <a:bodyPr/>
                    <a:lstStyle/>
                    <a:p>
                      <a:pPr marL="0" marR="0" indent="0" algn="l" defTabSz="914400" rtl="0" eaLnBrk="1" fontAlgn="auto" latinLnBrk="0" hangingPunct="1">
                        <a:lnSpc>
                          <a:spcPct val="115000"/>
                        </a:lnSpc>
                        <a:spcBef>
                          <a:spcPts val="0"/>
                        </a:spcBef>
                        <a:spcAft>
                          <a:spcPts val="1000"/>
                        </a:spcAft>
                        <a:buClrTx/>
                        <a:buSzTx/>
                        <a:buFontTx/>
                        <a:buNone/>
                        <a:tabLst/>
                        <a:defRPr/>
                      </a:pPr>
                      <a:endParaRPr lang="en-US" sz="1200" b="1" dirty="0" smtClean="0">
                        <a:effectLst/>
                        <a:latin typeface="Arial" pitchFamily="34" charset="0"/>
                        <a:ea typeface="Times New Roman"/>
                        <a:cs typeface="Arial" pitchFamily="34" charset="0"/>
                      </a:endParaRPr>
                    </a:p>
                  </a:txBody>
                  <a:tcPr/>
                </a:tc>
                <a:tc vMerge="1">
                  <a:txBody>
                    <a:bodyPr/>
                    <a:lstStyle/>
                    <a:p>
                      <a:pPr marL="0" marR="0" indent="0" algn="l" defTabSz="914400" rtl="0" eaLnBrk="1" fontAlgn="auto" latinLnBrk="0" hangingPunct="1">
                        <a:lnSpc>
                          <a:spcPct val="115000"/>
                        </a:lnSpc>
                        <a:spcBef>
                          <a:spcPts val="0"/>
                        </a:spcBef>
                        <a:spcAft>
                          <a:spcPts val="1000"/>
                        </a:spcAft>
                        <a:buClrTx/>
                        <a:buSzTx/>
                        <a:buFontTx/>
                        <a:buNone/>
                        <a:tabLst/>
                        <a:defRPr/>
                      </a:pPr>
                      <a:endParaRPr lang="en-US" sz="1400" b="0" i="0" u="none" strike="noStrike" kern="1200" dirty="0" smtClean="0">
                        <a:solidFill>
                          <a:srgbClr val="000000"/>
                        </a:solidFill>
                        <a:latin typeface="Arial" pitchFamily="34" charset="0"/>
                        <a:ea typeface="+mn-ea"/>
                        <a:cs typeface="Arial" pitchFamily="34" charset="0"/>
                      </a:endParaRPr>
                    </a:p>
                  </a:txBody>
                  <a:tcPr/>
                </a:tc>
                <a:tc>
                  <a:txBody>
                    <a:bodyPr/>
                    <a:lstStyle/>
                    <a:p>
                      <a:pPr fontAlgn="b">
                        <a:lnSpc>
                          <a:spcPct val="115000"/>
                        </a:lnSpc>
                        <a:spcAft>
                          <a:spcPts val="0"/>
                        </a:spcAft>
                      </a:pPr>
                      <a:r>
                        <a:rPr lang="en-US" sz="1200" b="1" kern="1200" dirty="0" smtClean="0">
                          <a:solidFill>
                            <a:srgbClr val="000000"/>
                          </a:solidFill>
                          <a:effectLst/>
                          <a:latin typeface="Arial" pitchFamily="34" charset="0"/>
                          <a:ea typeface="Times New Roman"/>
                          <a:cs typeface="Arial" pitchFamily="34" charset="0"/>
                        </a:rPr>
                        <a:t> Germany </a:t>
                      </a:r>
                      <a:endParaRPr lang="en-US" sz="1200" b="1" dirty="0">
                        <a:effectLst/>
                        <a:latin typeface="Arial" pitchFamily="34" charset="0"/>
                        <a:ea typeface="Calibri"/>
                        <a:cs typeface="Arial" pitchFamily="34" charset="0"/>
                      </a:endParaRPr>
                    </a:p>
                  </a:txBody>
                  <a:tcPr marL="9525" marR="9525" marT="9524" marB="0" anchor="b"/>
                </a:tc>
                <a:tc>
                  <a:txBody>
                    <a:bodyPr/>
                    <a:lstStyle/>
                    <a:p>
                      <a:pPr fontAlgn="b">
                        <a:lnSpc>
                          <a:spcPct val="115000"/>
                        </a:lnSpc>
                        <a:spcAft>
                          <a:spcPts val="0"/>
                        </a:spcAft>
                      </a:pPr>
                      <a:r>
                        <a:rPr lang="en-US" sz="1400" kern="1200" dirty="0">
                          <a:solidFill>
                            <a:srgbClr val="000000"/>
                          </a:solidFill>
                          <a:effectLst/>
                          <a:latin typeface="Arial" pitchFamily="34" charset="0"/>
                          <a:ea typeface="Times New Roman"/>
                          <a:cs typeface="Arial" pitchFamily="34" charset="0"/>
                        </a:rPr>
                        <a:t>REMBE® GmbH </a:t>
                      </a:r>
                      <a:r>
                        <a:rPr lang="en-US" sz="1400" kern="1200" dirty="0" smtClean="0">
                          <a:solidFill>
                            <a:srgbClr val="000000"/>
                          </a:solidFill>
                          <a:effectLst/>
                          <a:latin typeface="Arial" pitchFamily="34" charset="0"/>
                          <a:ea typeface="Times New Roman"/>
                          <a:cs typeface="Arial" pitchFamily="34" charset="0"/>
                        </a:rPr>
                        <a:t>Safety + Control </a:t>
                      </a:r>
                      <a:endParaRPr lang="en-US" sz="1400" dirty="0">
                        <a:effectLst/>
                        <a:latin typeface="Arial" pitchFamily="34" charset="0"/>
                        <a:ea typeface="Calibri"/>
                        <a:cs typeface="Arial" pitchFamily="34" charset="0"/>
                      </a:endParaRPr>
                    </a:p>
                  </a:txBody>
                  <a:tcPr marL="9525" marR="9525" marT="9524" marB="0" anchor="b"/>
                </a:tc>
              </a:tr>
              <a:tr h="288000">
                <a:tc vMerge="1">
                  <a:txBody>
                    <a:bodyPr/>
                    <a:lstStyle/>
                    <a:p>
                      <a:pPr>
                        <a:lnSpc>
                          <a:spcPct val="115000"/>
                        </a:lnSpc>
                        <a:spcAft>
                          <a:spcPts val="1000"/>
                        </a:spcAft>
                      </a:pPr>
                      <a:endParaRPr lang="en-US" sz="1200" b="1" dirty="0">
                        <a:effectLst/>
                        <a:latin typeface="Arial" pitchFamily="34" charset="0"/>
                        <a:ea typeface="Calibri"/>
                        <a:cs typeface="Arial" pitchFamily="34" charset="0"/>
                      </a:endParaRPr>
                    </a:p>
                  </a:txBody>
                  <a:tcPr/>
                </a:tc>
                <a:tc vMerge="1">
                  <a:txBody>
                    <a:bodyPr/>
                    <a:lstStyle/>
                    <a:p>
                      <a:pPr marL="0" marR="0" indent="0" algn="l" defTabSz="914400" rtl="0" eaLnBrk="1" fontAlgn="auto" latinLnBrk="0" hangingPunct="1">
                        <a:lnSpc>
                          <a:spcPct val="115000"/>
                        </a:lnSpc>
                        <a:spcBef>
                          <a:spcPts val="0"/>
                        </a:spcBef>
                        <a:spcAft>
                          <a:spcPts val="1000"/>
                        </a:spcAft>
                        <a:buClrTx/>
                        <a:buSzTx/>
                        <a:buFontTx/>
                        <a:buNone/>
                        <a:tabLst/>
                        <a:defRPr/>
                      </a:pPr>
                      <a:endParaRPr lang="en-US" sz="1400" b="0" dirty="0">
                        <a:effectLst/>
                        <a:latin typeface="Arial" pitchFamily="34" charset="0"/>
                        <a:ea typeface="Times New Roman"/>
                        <a:cs typeface="Arial" pitchFamily="34" charset="0"/>
                      </a:endParaRPr>
                    </a:p>
                  </a:txBody>
                  <a:tcPr/>
                </a:tc>
                <a:tc>
                  <a:txBody>
                    <a:bodyPr/>
                    <a:lstStyle/>
                    <a:p>
                      <a:pPr fontAlgn="b">
                        <a:lnSpc>
                          <a:spcPct val="115000"/>
                        </a:lnSpc>
                        <a:spcAft>
                          <a:spcPts val="0"/>
                        </a:spcAft>
                      </a:pPr>
                      <a:r>
                        <a:rPr lang="en-US" sz="1200" b="1" kern="1200" dirty="0" smtClean="0">
                          <a:solidFill>
                            <a:srgbClr val="000000"/>
                          </a:solidFill>
                          <a:effectLst/>
                          <a:latin typeface="Arial" pitchFamily="34" charset="0"/>
                          <a:ea typeface="Times New Roman"/>
                          <a:cs typeface="Arial" pitchFamily="34" charset="0"/>
                        </a:rPr>
                        <a:t> Israel </a:t>
                      </a:r>
                      <a:endParaRPr lang="en-US" sz="1200" b="1" dirty="0">
                        <a:effectLst/>
                        <a:latin typeface="Arial" pitchFamily="34" charset="0"/>
                        <a:ea typeface="Calibri"/>
                        <a:cs typeface="Arial" pitchFamily="34" charset="0"/>
                      </a:endParaRPr>
                    </a:p>
                  </a:txBody>
                  <a:tcPr marL="9525" marR="9525" marT="9524" marB="0" anchor="b"/>
                </a:tc>
                <a:tc>
                  <a:txBody>
                    <a:bodyPr/>
                    <a:lstStyle/>
                    <a:p>
                      <a:pPr fontAlgn="b">
                        <a:lnSpc>
                          <a:spcPct val="115000"/>
                        </a:lnSpc>
                        <a:spcAft>
                          <a:spcPts val="0"/>
                        </a:spcAft>
                      </a:pPr>
                      <a:r>
                        <a:rPr lang="en-US" sz="1400" kern="1200" dirty="0">
                          <a:solidFill>
                            <a:srgbClr val="000000"/>
                          </a:solidFill>
                          <a:effectLst/>
                          <a:latin typeface="Arial" pitchFamily="34" charset="0"/>
                          <a:ea typeface="Times New Roman"/>
                          <a:cs typeface="Arial" pitchFamily="34" charset="0"/>
                        </a:rPr>
                        <a:t>United Instruments Ltd. </a:t>
                      </a:r>
                      <a:endParaRPr lang="en-US" sz="1400" dirty="0">
                        <a:effectLst/>
                        <a:latin typeface="Arial" pitchFamily="34" charset="0"/>
                        <a:ea typeface="Calibri"/>
                        <a:cs typeface="Arial" pitchFamily="34" charset="0"/>
                      </a:endParaRPr>
                    </a:p>
                  </a:txBody>
                  <a:tcPr marL="9525" marR="9525" marT="9524" marB="0" anchor="b"/>
                </a:tc>
              </a:tr>
              <a:tr h="288000">
                <a:tc>
                  <a:txBody>
                    <a:bodyPr/>
                    <a:lstStyle/>
                    <a:p>
                      <a:pPr>
                        <a:lnSpc>
                          <a:spcPct val="115000"/>
                        </a:lnSpc>
                        <a:spcAft>
                          <a:spcPts val="1000"/>
                        </a:spcAft>
                      </a:pPr>
                      <a:r>
                        <a:rPr lang="en-US" sz="1200" b="1" dirty="0">
                          <a:effectLst/>
                          <a:latin typeface="Arial" pitchFamily="34" charset="0"/>
                          <a:ea typeface="Calibri"/>
                          <a:cs typeface="Arial" pitchFamily="34" charset="0"/>
                        </a:rPr>
                        <a:t> </a:t>
                      </a:r>
                      <a:r>
                        <a:rPr lang="en-US" sz="1200" b="1" dirty="0" smtClean="0">
                          <a:effectLst/>
                          <a:latin typeface="Arial" pitchFamily="34" charset="0"/>
                          <a:ea typeface="Calibri"/>
                          <a:cs typeface="Arial" pitchFamily="34" charset="0"/>
                        </a:rPr>
                        <a:t>Mexico </a:t>
                      </a:r>
                      <a:endParaRPr lang="en-US" sz="1200" b="1" dirty="0">
                        <a:effectLst/>
                        <a:latin typeface="Arial" pitchFamily="34" charset="0"/>
                        <a:ea typeface="Calibri"/>
                        <a:cs typeface="Arial" pitchFamily="34" charset="0"/>
                      </a:endParaRPr>
                    </a:p>
                  </a:txBody>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400" b="0" kern="1200" dirty="0" err="1" smtClean="0">
                          <a:solidFill>
                            <a:srgbClr val="000000"/>
                          </a:solidFill>
                          <a:effectLst/>
                          <a:latin typeface="Arial" pitchFamily="34" charset="0"/>
                          <a:ea typeface="Calibri"/>
                          <a:cs typeface="Arial" pitchFamily="34" charset="0"/>
                        </a:rPr>
                        <a:t>Inova</a:t>
                      </a:r>
                      <a:r>
                        <a:rPr lang="en-US" sz="1400" b="0" kern="1200" dirty="0" smtClean="0">
                          <a:solidFill>
                            <a:srgbClr val="000000"/>
                          </a:solidFill>
                          <a:effectLst/>
                          <a:latin typeface="Arial" pitchFamily="34" charset="0"/>
                          <a:ea typeface="Calibri"/>
                          <a:cs typeface="Arial" pitchFamily="34" charset="0"/>
                        </a:rPr>
                        <a:t> Control SA de CV</a:t>
                      </a:r>
                      <a:endParaRPr lang="en-US" sz="1400" b="0" dirty="0">
                        <a:effectLst/>
                        <a:latin typeface="Arial" pitchFamily="34" charset="0"/>
                        <a:ea typeface="Times New Roman"/>
                        <a:cs typeface="Arial" pitchFamily="34" charset="0"/>
                      </a:endParaRPr>
                    </a:p>
                  </a:txBody>
                  <a:tcPr/>
                </a:tc>
                <a:tc>
                  <a:txBody>
                    <a:bodyPr/>
                    <a:lstStyle/>
                    <a:p>
                      <a:pPr fontAlgn="b">
                        <a:lnSpc>
                          <a:spcPct val="115000"/>
                        </a:lnSpc>
                        <a:spcAft>
                          <a:spcPts val="0"/>
                        </a:spcAft>
                      </a:pPr>
                      <a:r>
                        <a:rPr lang="en-US" sz="1200" b="1" kern="1200" dirty="0" smtClean="0">
                          <a:solidFill>
                            <a:srgbClr val="000000"/>
                          </a:solidFill>
                          <a:effectLst/>
                          <a:latin typeface="Arial" pitchFamily="34" charset="0"/>
                          <a:ea typeface="Times New Roman"/>
                          <a:cs typeface="Arial" pitchFamily="34" charset="0"/>
                        </a:rPr>
                        <a:t> Italy</a:t>
                      </a:r>
                      <a:r>
                        <a:rPr lang="en-US" sz="1200" b="1" kern="1200" dirty="0" smtClean="0">
                          <a:solidFill>
                            <a:srgbClr val="FFFFFF"/>
                          </a:solidFill>
                          <a:effectLst/>
                          <a:latin typeface="Arial" pitchFamily="34" charset="0"/>
                          <a:ea typeface="Times New Roman"/>
                          <a:cs typeface="Arial" pitchFamily="34" charset="0"/>
                        </a:rPr>
                        <a:t> </a:t>
                      </a:r>
                      <a:endParaRPr lang="en-US" sz="1200" b="1" dirty="0">
                        <a:effectLst/>
                        <a:latin typeface="Arial" pitchFamily="34" charset="0"/>
                        <a:ea typeface="Calibri"/>
                        <a:cs typeface="Arial" pitchFamily="34" charset="0"/>
                      </a:endParaRPr>
                    </a:p>
                  </a:txBody>
                  <a:tcPr marL="9525" marR="9525" marT="9524" marB="0" anchor="b"/>
                </a:tc>
                <a:tc>
                  <a:txBody>
                    <a:bodyPr/>
                    <a:lstStyle/>
                    <a:p>
                      <a:pPr fontAlgn="b">
                        <a:lnSpc>
                          <a:spcPct val="115000"/>
                        </a:lnSpc>
                        <a:spcAft>
                          <a:spcPts val="0"/>
                        </a:spcAft>
                      </a:pPr>
                      <a:r>
                        <a:rPr lang="en-US" sz="1400" kern="1200" dirty="0">
                          <a:solidFill>
                            <a:srgbClr val="000000"/>
                          </a:solidFill>
                          <a:effectLst/>
                          <a:latin typeface="Arial" pitchFamily="34" charset="0"/>
                          <a:ea typeface="Times New Roman"/>
                          <a:cs typeface="Arial" pitchFamily="34" charset="0"/>
                        </a:rPr>
                        <a:t>Berthold Italia </a:t>
                      </a:r>
                      <a:r>
                        <a:rPr lang="en-US" sz="1400" kern="1200" dirty="0" err="1">
                          <a:solidFill>
                            <a:srgbClr val="000000"/>
                          </a:solidFill>
                          <a:effectLst/>
                          <a:latin typeface="Arial" pitchFamily="34" charset="0"/>
                          <a:ea typeface="Times New Roman"/>
                          <a:cs typeface="Arial" pitchFamily="34" charset="0"/>
                        </a:rPr>
                        <a:t>Srl</a:t>
                      </a:r>
                      <a:r>
                        <a:rPr lang="en-US" sz="1400" kern="12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Calibri"/>
                        <a:cs typeface="Arial" pitchFamily="34" charset="0"/>
                      </a:endParaRPr>
                    </a:p>
                  </a:txBody>
                  <a:tcPr marL="9525" marR="9525" marT="9524" marB="0" anchor="b"/>
                </a:tc>
              </a:tr>
              <a:tr h="288000">
                <a:tc rowSpan="2">
                  <a:txBody>
                    <a:bodyPr/>
                    <a:lstStyle/>
                    <a:p>
                      <a:pPr>
                        <a:lnSpc>
                          <a:spcPct val="115000"/>
                        </a:lnSpc>
                        <a:spcAft>
                          <a:spcPts val="1000"/>
                        </a:spcAft>
                      </a:pPr>
                      <a:r>
                        <a:rPr lang="en-US" sz="1200" b="1" kern="1200" dirty="0" smtClean="0">
                          <a:solidFill>
                            <a:srgbClr val="000000"/>
                          </a:solidFill>
                          <a:effectLst/>
                          <a:latin typeface="Arial" pitchFamily="34" charset="0"/>
                          <a:ea typeface="Times New Roman"/>
                          <a:cs typeface="Arial" pitchFamily="34" charset="0"/>
                        </a:rPr>
                        <a:t>South</a:t>
                      </a:r>
                      <a:r>
                        <a:rPr lang="en-US" sz="1200" b="1" kern="1200" baseline="0" dirty="0" smtClean="0">
                          <a:solidFill>
                            <a:srgbClr val="000000"/>
                          </a:solidFill>
                          <a:effectLst/>
                          <a:latin typeface="Arial" pitchFamily="34" charset="0"/>
                          <a:ea typeface="Times New Roman"/>
                          <a:cs typeface="Arial" pitchFamily="34" charset="0"/>
                        </a:rPr>
                        <a:t> Africa</a:t>
                      </a:r>
                      <a:endParaRPr lang="en-US" sz="1200" dirty="0">
                        <a:effectLst/>
                        <a:latin typeface="Arial" pitchFamily="34" charset="0"/>
                        <a:ea typeface="Times New Roman"/>
                        <a:cs typeface="Arial" pitchFamily="34" charset="0"/>
                      </a:endParaRPr>
                    </a:p>
                  </a:txBody>
                  <a:tcPr/>
                </a:tc>
                <a:tc>
                  <a:txBody>
                    <a:bodyPr/>
                    <a:lstStyle/>
                    <a:p>
                      <a:pPr>
                        <a:lnSpc>
                          <a:spcPct val="115000"/>
                        </a:lnSpc>
                        <a:spcAft>
                          <a:spcPts val="1000"/>
                        </a:spcAft>
                      </a:pPr>
                      <a:r>
                        <a:rPr lang="en-US" sz="1400" b="0" kern="1200" dirty="0" err="1" smtClean="0">
                          <a:solidFill>
                            <a:srgbClr val="000000"/>
                          </a:solidFill>
                          <a:effectLst/>
                          <a:latin typeface="Arial" pitchFamily="34" charset="0"/>
                          <a:ea typeface="Calibri"/>
                          <a:cs typeface="Arial" pitchFamily="34" charset="0"/>
                        </a:rPr>
                        <a:t>Allpronix</a:t>
                      </a:r>
                      <a:endParaRPr lang="en-US" sz="1400" b="0" dirty="0">
                        <a:effectLst/>
                        <a:latin typeface="Arial" pitchFamily="34" charset="0"/>
                        <a:ea typeface="Times New Roman"/>
                        <a:cs typeface="Arial" pitchFamily="34" charset="0"/>
                      </a:endParaRPr>
                    </a:p>
                  </a:txBody>
                  <a:tcPr/>
                </a:tc>
                <a:tc>
                  <a:txBody>
                    <a:bodyPr/>
                    <a:lstStyle/>
                    <a:p>
                      <a:pPr fontAlgn="b">
                        <a:lnSpc>
                          <a:spcPct val="115000"/>
                        </a:lnSpc>
                        <a:spcAft>
                          <a:spcPts val="0"/>
                        </a:spcAft>
                      </a:pPr>
                      <a:r>
                        <a:rPr lang="en-US" sz="1200" b="1" kern="1200" dirty="0" smtClean="0">
                          <a:solidFill>
                            <a:srgbClr val="000000"/>
                          </a:solidFill>
                          <a:effectLst/>
                          <a:latin typeface="Arial" pitchFamily="34" charset="0"/>
                          <a:ea typeface="Times New Roman"/>
                          <a:cs typeface="Arial" pitchFamily="34" charset="0"/>
                        </a:rPr>
                        <a:t> Netherlands </a:t>
                      </a:r>
                      <a:endParaRPr lang="en-US" sz="1200" b="1" dirty="0">
                        <a:effectLst/>
                        <a:latin typeface="Arial" pitchFamily="34" charset="0"/>
                        <a:ea typeface="Calibri"/>
                        <a:cs typeface="Arial" pitchFamily="34" charset="0"/>
                      </a:endParaRPr>
                    </a:p>
                  </a:txBody>
                  <a:tcPr marL="9525" marR="9525" marT="9524" marB="0" anchor="b"/>
                </a:tc>
                <a:tc>
                  <a:txBody>
                    <a:bodyPr/>
                    <a:lstStyle/>
                    <a:p>
                      <a:pPr fontAlgn="b">
                        <a:lnSpc>
                          <a:spcPct val="115000"/>
                        </a:lnSpc>
                        <a:spcAft>
                          <a:spcPts val="0"/>
                        </a:spcAft>
                      </a:pPr>
                      <a:r>
                        <a:rPr lang="en-US" sz="1400" kern="1200" dirty="0" err="1">
                          <a:solidFill>
                            <a:srgbClr val="000000"/>
                          </a:solidFill>
                          <a:effectLst/>
                          <a:latin typeface="Arial" pitchFamily="34" charset="0"/>
                          <a:ea typeface="Times New Roman"/>
                          <a:cs typeface="Arial" pitchFamily="34" charset="0"/>
                        </a:rPr>
                        <a:t>Istec</a:t>
                      </a:r>
                      <a:r>
                        <a:rPr lang="en-US" sz="1400" kern="1200" dirty="0">
                          <a:solidFill>
                            <a:srgbClr val="000000"/>
                          </a:solidFill>
                          <a:effectLst/>
                          <a:latin typeface="Arial" pitchFamily="34" charset="0"/>
                          <a:ea typeface="Times New Roman"/>
                          <a:cs typeface="Arial" pitchFamily="34" charset="0"/>
                        </a:rPr>
                        <a:t> International BV </a:t>
                      </a:r>
                      <a:endParaRPr lang="en-US" sz="1400" dirty="0">
                        <a:effectLst/>
                        <a:latin typeface="Arial" pitchFamily="34" charset="0"/>
                        <a:ea typeface="Calibri"/>
                        <a:cs typeface="Arial" pitchFamily="34" charset="0"/>
                      </a:endParaRPr>
                    </a:p>
                  </a:txBody>
                  <a:tcPr marL="9525" marR="9525" marT="9524" marB="0" anchor="b"/>
                </a:tc>
              </a:tr>
              <a:tr h="288000">
                <a:tc vMerge="1">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effectLst/>
                        <a:latin typeface="Arial" pitchFamily="34" charset="0"/>
                        <a:ea typeface="Times New Roman"/>
                        <a:cs typeface="Arial" pitchFamily="34" charset="0"/>
                      </a:endParaRPr>
                    </a:p>
                  </a:txBody>
                  <a:tcPr/>
                </a:tc>
                <a:tc>
                  <a:txBody>
                    <a:bodyPr/>
                    <a:lstStyle/>
                    <a:p>
                      <a:pPr>
                        <a:lnSpc>
                          <a:spcPct val="115000"/>
                        </a:lnSpc>
                        <a:spcAft>
                          <a:spcPts val="1000"/>
                        </a:spcAft>
                      </a:pPr>
                      <a:r>
                        <a:rPr lang="en-US" sz="1400" b="0" kern="1200" dirty="0">
                          <a:solidFill>
                            <a:srgbClr val="000000"/>
                          </a:solidFill>
                          <a:effectLst/>
                          <a:latin typeface="Arial" pitchFamily="34" charset="0"/>
                          <a:ea typeface="Calibri"/>
                          <a:cs typeface="Arial" pitchFamily="34" charset="0"/>
                        </a:rPr>
                        <a:t>Cape Instruments Services</a:t>
                      </a:r>
                      <a:endParaRPr lang="en-US" sz="1400" b="0" dirty="0">
                        <a:effectLst/>
                        <a:latin typeface="Arial" pitchFamily="34" charset="0"/>
                        <a:ea typeface="Times New Roman"/>
                        <a:cs typeface="Arial" pitchFamily="34" charset="0"/>
                      </a:endParaRPr>
                    </a:p>
                  </a:txBody>
                  <a:tcPr/>
                </a:tc>
                <a:tc>
                  <a:txBody>
                    <a:bodyPr/>
                    <a:lstStyle/>
                    <a:p>
                      <a:pPr fontAlgn="b">
                        <a:lnSpc>
                          <a:spcPct val="115000"/>
                        </a:lnSpc>
                        <a:spcAft>
                          <a:spcPts val="0"/>
                        </a:spcAft>
                      </a:pPr>
                      <a:r>
                        <a:rPr lang="en-US" sz="1200" b="1" kern="1200" dirty="0" smtClean="0">
                          <a:solidFill>
                            <a:srgbClr val="000000"/>
                          </a:solidFill>
                          <a:effectLst/>
                          <a:latin typeface="Arial" pitchFamily="34" charset="0"/>
                          <a:ea typeface="Times New Roman"/>
                          <a:cs typeface="Arial" pitchFamily="34" charset="0"/>
                        </a:rPr>
                        <a:t> Romania  </a:t>
                      </a:r>
                      <a:endParaRPr lang="en-US" sz="1200" b="1" dirty="0">
                        <a:effectLst/>
                        <a:latin typeface="Arial" pitchFamily="34" charset="0"/>
                        <a:ea typeface="Calibri"/>
                        <a:cs typeface="Arial" pitchFamily="34" charset="0"/>
                      </a:endParaRPr>
                    </a:p>
                  </a:txBody>
                  <a:tcPr marL="9525" marR="9525" marT="9524" marB="0" anchor="b"/>
                </a:tc>
                <a:tc>
                  <a:txBody>
                    <a:bodyPr/>
                    <a:lstStyle/>
                    <a:p>
                      <a:pPr fontAlgn="b">
                        <a:lnSpc>
                          <a:spcPct val="115000"/>
                        </a:lnSpc>
                        <a:spcAft>
                          <a:spcPts val="0"/>
                        </a:spcAft>
                      </a:pPr>
                      <a:r>
                        <a:rPr lang="en-US" sz="1400" kern="1200" dirty="0" err="1">
                          <a:solidFill>
                            <a:srgbClr val="000000"/>
                          </a:solidFill>
                          <a:effectLst/>
                          <a:latin typeface="Arial" pitchFamily="34" charset="0"/>
                          <a:ea typeface="Times New Roman"/>
                          <a:cs typeface="Arial" pitchFamily="34" charset="0"/>
                        </a:rPr>
                        <a:t>Syscom</a:t>
                      </a:r>
                      <a:r>
                        <a:rPr lang="en-US" sz="1400" kern="12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Calibri"/>
                        <a:cs typeface="Arial" pitchFamily="34" charset="0"/>
                      </a:endParaRPr>
                    </a:p>
                  </a:txBody>
                  <a:tcPr marL="9525" marR="9525" marT="9524" marB="0" anchor="b"/>
                </a:tc>
              </a:tr>
              <a:tr h="0">
                <a:tc>
                  <a:txBody>
                    <a:bodyPr/>
                    <a:lstStyle/>
                    <a:p>
                      <a:pPr>
                        <a:lnSpc>
                          <a:spcPct val="115000"/>
                        </a:lnSpc>
                      </a:pPr>
                      <a:r>
                        <a:rPr lang="en-US" sz="1200" b="1" dirty="0" smtClean="0">
                          <a:effectLst/>
                          <a:latin typeface="Arial" pitchFamily="34" charset="0"/>
                          <a:cs typeface="Arial" pitchFamily="34" charset="0"/>
                        </a:rPr>
                        <a:t>Turkey</a:t>
                      </a:r>
                      <a:endParaRPr lang="en-US" sz="1200" b="1" dirty="0">
                        <a:effectLst/>
                        <a:latin typeface="Arial" pitchFamily="34" charset="0"/>
                        <a:cs typeface="Arial" pitchFamily="34" charset="0"/>
                      </a:endParaRPr>
                    </a:p>
                  </a:txBody>
                  <a:tcPr/>
                </a:tc>
                <a:tc>
                  <a:txBody>
                    <a:bodyPr/>
                    <a:lstStyle/>
                    <a:p>
                      <a:pPr>
                        <a:lnSpc>
                          <a:spcPct val="115000"/>
                        </a:lnSpc>
                        <a:spcAft>
                          <a:spcPts val="1000"/>
                        </a:spcAft>
                      </a:pPr>
                      <a:r>
                        <a:rPr lang="en-US" sz="1400" b="0" dirty="0" err="1" smtClean="0">
                          <a:effectLst/>
                          <a:latin typeface="Arial" pitchFamily="34" charset="0"/>
                          <a:ea typeface="Times New Roman"/>
                          <a:cs typeface="Arial" pitchFamily="34" charset="0"/>
                        </a:rPr>
                        <a:t>Geotek</a:t>
                      </a:r>
                      <a:endParaRPr lang="en-US" sz="1400" b="0" dirty="0">
                        <a:effectLst/>
                        <a:latin typeface="Arial" pitchFamily="34" charset="0"/>
                        <a:ea typeface="Times New Roman"/>
                        <a:cs typeface="Arial" pitchFamily="34" charset="0"/>
                      </a:endParaRPr>
                    </a:p>
                  </a:txBody>
                  <a:tcPr/>
                </a:tc>
                <a:tc>
                  <a:txBody>
                    <a:bodyPr/>
                    <a:lstStyle/>
                    <a:p>
                      <a:pPr fontAlgn="b">
                        <a:lnSpc>
                          <a:spcPct val="115000"/>
                        </a:lnSpc>
                        <a:spcAft>
                          <a:spcPts val="0"/>
                        </a:spcAft>
                      </a:pPr>
                      <a:r>
                        <a:rPr lang="en-US" sz="1200" b="1" kern="1200" dirty="0" smtClean="0">
                          <a:solidFill>
                            <a:srgbClr val="000000"/>
                          </a:solidFill>
                          <a:effectLst/>
                          <a:latin typeface="Arial" pitchFamily="34" charset="0"/>
                          <a:ea typeface="Times New Roman"/>
                          <a:cs typeface="Arial" pitchFamily="34" charset="0"/>
                        </a:rPr>
                        <a:t>  Russia </a:t>
                      </a:r>
                      <a:endParaRPr lang="en-US" sz="1200" b="1" dirty="0">
                        <a:effectLst/>
                        <a:latin typeface="Arial" pitchFamily="34" charset="0"/>
                        <a:ea typeface="Calibri"/>
                        <a:cs typeface="Arial" pitchFamily="34" charset="0"/>
                      </a:endParaRPr>
                    </a:p>
                  </a:txBody>
                  <a:tcPr marL="9525" marR="9525" marT="9524" marB="0" anchor="b"/>
                </a:tc>
                <a:tc>
                  <a:txBody>
                    <a:bodyPr/>
                    <a:lstStyle/>
                    <a:p>
                      <a:pPr fontAlgn="b">
                        <a:lnSpc>
                          <a:spcPct val="115000"/>
                        </a:lnSpc>
                        <a:spcAft>
                          <a:spcPts val="0"/>
                        </a:spcAft>
                      </a:pPr>
                      <a:r>
                        <a:rPr lang="en-US" sz="1400" kern="1200" dirty="0">
                          <a:solidFill>
                            <a:srgbClr val="000000"/>
                          </a:solidFill>
                          <a:effectLst/>
                          <a:latin typeface="Arial" pitchFamily="34" charset="0"/>
                          <a:ea typeface="Times New Roman"/>
                          <a:cs typeface="Arial" pitchFamily="34" charset="0"/>
                        </a:rPr>
                        <a:t>SKP </a:t>
                      </a:r>
                      <a:r>
                        <a:rPr lang="en-US" sz="1400" kern="1200" dirty="0" err="1">
                          <a:solidFill>
                            <a:srgbClr val="000000"/>
                          </a:solidFill>
                          <a:effectLst/>
                          <a:latin typeface="Arial" pitchFamily="34" charset="0"/>
                          <a:ea typeface="Times New Roman"/>
                          <a:cs typeface="Arial" pitchFamily="34" charset="0"/>
                        </a:rPr>
                        <a:t>Jsc</a:t>
                      </a:r>
                      <a:r>
                        <a:rPr lang="en-US" sz="1400" kern="1200" dirty="0">
                          <a:solidFill>
                            <a:srgbClr val="000000"/>
                          </a:solidFill>
                          <a:effectLst/>
                          <a:latin typeface="Arial" pitchFamily="34" charset="0"/>
                          <a:ea typeface="Times New Roman"/>
                          <a:cs typeface="Arial" pitchFamily="34" charset="0"/>
                        </a:rPr>
                        <a:t> </a:t>
                      </a:r>
                      <a:r>
                        <a:rPr lang="en-US" sz="1400" kern="1200" dirty="0" err="1">
                          <a:solidFill>
                            <a:srgbClr val="000000"/>
                          </a:solidFill>
                          <a:effectLst/>
                          <a:latin typeface="Arial" pitchFamily="34" charset="0"/>
                          <a:ea typeface="Times New Roman"/>
                          <a:cs typeface="Arial" pitchFamily="34" charset="0"/>
                        </a:rPr>
                        <a:t>Spetscomplektpribor</a:t>
                      </a:r>
                      <a:r>
                        <a:rPr lang="en-US" sz="1400" kern="12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Calibri"/>
                        <a:cs typeface="Arial" pitchFamily="34" charset="0"/>
                      </a:endParaRPr>
                    </a:p>
                  </a:txBody>
                  <a:tcPr marL="9525" marR="9525" marT="9524" marB="0" anchor="b"/>
                </a:tc>
              </a:tr>
              <a:tr h="288000">
                <a:tc rowSpan="2">
                  <a:txBody>
                    <a:bodyPr/>
                    <a:lstStyle/>
                    <a:p>
                      <a:pPr>
                        <a:lnSpc>
                          <a:spcPct val="115000"/>
                        </a:lnSpc>
                      </a:pPr>
                      <a:r>
                        <a:rPr lang="en-US" sz="1200" b="1" dirty="0" smtClean="0">
                          <a:effectLst/>
                          <a:latin typeface="Arial" pitchFamily="34" charset="0"/>
                          <a:cs typeface="Arial" pitchFamily="34" charset="0"/>
                        </a:rPr>
                        <a:t>Spain </a:t>
                      </a:r>
                      <a:endParaRPr lang="en-US" sz="1200" b="1" dirty="0">
                        <a:effectLst/>
                        <a:latin typeface="Arial" pitchFamily="34" charset="0"/>
                        <a:cs typeface="Arial" pitchFamily="34" charset="0"/>
                      </a:endParaRPr>
                    </a:p>
                  </a:txBody>
                  <a:tcPr/>
                </a:tc>
                <a:tc>
                  <a:txBody>
                    <a:bodyPr/>
                    <a:lstStyle/>
                    <a:p>
                      <a:pPr>
                        <a:lnSpc>
                          <a:spcPct val="115000"/>
                        </a:lnSpc>
                        <a:spcAft>
                          <a:spcPts val="1000"/>
                        </a:spcAft>
                      </a:pPr>
                      <a:r>
                        <a:rPr lang="en-US" sz="1400" b="0" kern="1200" dirty="0" err="1">
                          <a:solidFill>
                            <a:srgbClr val="000000"/>
                          </a:solidFill>
                          <a:effectLst/>
                          <a:latin typeface="Arial" pitchFamily="34" charset="0"/>
                          <a:ea typeface="Calibri"/>
                          <a:cs typeface="Arial" pitchFamily="34" charset="0"/>
                        </a:rPr>
                        <a:t>Iberfluid</a:t>
                      </a:r>
                      <a:endParaRPr lang="en-US" sz="1400" b="0" dirty="0">
                        <a:effectLst/>
                        <a:latin typeface="Arial" pitchFamily="34" charset="0"/>
                        <a:ea typeface="Times New Roman"/>
                        <a:cs typeface="Arial" pitchFamily="34" charset="0"/>
                      </a:endParaRPr>
                    </a:p>
                  </a:txBody>
                  <a:tcPr/>
                </a:tc>
                <a:tc>
                  <a:txBody>
                    <a:bodyPr/>
                    <a:lstStyle/>
                    <a:p>
                      <a:pPr>
                        <a:lnSpc>
                          <a:spcPct val="115000"/>
                        </a:lnSpc>
                      </a:pPr>
                      <a:r>
                        <a:rPr lang="en-US" sz="1200" b="1" dirty="0" smtClean="0">
                          <a:effectLst/>
                          <a:latin typeface="Arial" pitchFamily="34" charset="0"/>
                          <a:cs typeface="Arial" pitchFamily="34" charset="0"/>
                        </a:rPr>
                        <a:t>Australia </a:t>
                      </a:r>
                      <a:endParaRPr lang="en-US" sz="1200" b="1" dirty="0">
                        <a:effectLst/>
                        <a:latin typeface="Arial" pitchFamily="34" charset="0"/>
                        <a:cs typeface="Arial" pitchFamily="34" charset="0"/>
                      </a:endParaRPr>
                    </a:p>
                  </a:txBody>
                  <a:tcPr/>
                </a:tc>
                <a:tc>
                  <a:txBody>
                    <a:bodyPr/>
                    <a:lstStyle/>
                    <a:p>
                      <a:pPr>
                        <a:lnSpc>
                          <a:spcPct val="115000"/>
                        </a:lnSpc>
                        <a:spcAft>
                          <a:spcPts val="1000"/>
                        </a:spcAft>
                      </a:pPr>
                      <a:r>
                        <a:rPr lang="en-US" sz="1400" b="0" kern="1200" dirty="0">
                          <a:solidFill>
                            <a:srgbClr val="000000"/>
                          </a:solidFill>
                          <a:effectLst/>
                          <a:latin typeface="Arial" pitchFamily="34" charset="0"/>
                          <a:ea typeface="Calibri"/>
                          <a:cs typeface="Arial" pitchFamily="34" charset="0"/>
                        </a:rPr>
                        <a:t>HMA – Measurement Resources</a:t>
                      </a:r>
                      <a:endParaRPr lang="en-US" sz="1400" b="0" dirty="0">
                        <a:effectLst/>
                        <a:latin typeface="Arial" pitchFamily="34" charset="0"/>
                        <a:ea typeface="Times New Roman"/>
                        <a:cs typeface="Arial" pitchFamily="34" charset="0"/>
                      </a:endParaRPr>
                    </a:p>
                  </a:txBody>
                  <a:tcPr/>
                </a:tc>
              </a:tr>
              <a:tr h="288000">
                <a:tc vMerge="1">
                  <a:txBody>
                    <a:bodyPr/>
                    <a:lstStyle/>
                    <a:p>
                      <a:pPr>
                        <a:lnSpc>
                          <a:spcPct val="115000"/>
                        </a:lnSpc>
                      </a:pPr>
                      <a:endParaRPr lang="en-US" sz="1200" b="1" dirty="0">
                        <a:effectLst/>
                        <a:latin typeface="Arial" pitchFamily="34" charset="0"/>
                        <a:cs typeface="Arial" pitchFamily="34" charset="0"/>
                      </a:endParaRPr>
                    </a:p>
                  </a:txBody>
                  <a:tcPr/>
                </a:tc>
                <a:tc>
                  <a:txBody>
                    <a:bodyPr/>
                    <a:lstStyle/>
                    <a:p>
                      <a:pPr>
                        <a:lnSpc>
                          <a:spcPct val="115000"/>
                        </a:lnSpc>
                        <a:spcAft>
                          <a:spcPts val="1000"/>
                        </a:spcAft>
                      </a:pPr>
                      <a:r>
                        <a:rPr lang="es-ES" sz="1400" kern="1200" dirty="0" smtClean="0">
                          <a:solidFill>
                            <a:srgbClr val="000000"/>
                          </a:solidFill>
                          <a:effectLst/>
                          <a:latin typeface="Arial" pitchFamily="34" charset="0"/>
                          <a:ea typeface="Times New Roman"/>
                          <a:cs typeface="Arial" pitchFamily="34" charset="0"/>
                        </a:rPr>
                        <a:t>GES/ </a:t>
                      </a:r>
                      <a:r>
                        <a:rPr lang="es-ES" sz="1400" kern="1200" dirty="0" err="1" smtClean="0">
                          <a:solidFill>
                            <a:srgbClr val="000000"/>
                          </a:solidFill>
                          <a:effectLst/>
                          <a:latin typeface="Arial" pitchFamily="34" charset="0"/>
                          <a:ea typeface="Times New Roman"/>
                          <a:cs typeface="Arial" pitchFamily="34" charset="0"/>
                        </a:rPr>
                        <a:t>Siemsa</a:t>
                      </a:r>
                      <a:r>
                        <a:rPr lang="es-ES" sz="1400" kern="1200" dirty="0" smtClean="0">
                          <a:solidFill>
                            <a:srgbClr val="000000"/>
                          </a:solidFill>
                          <a:effectLst/>
                          <a:latin typeface="Arial" pitchFamily="34" charset="0"/>
                          <a:ea typeface="Times New Roman"/>
                          <a:cs typeface="Arial" pitchFamily="34" charset="0"/>
                        </a:rPr>
                        <a:t> Control </a:t>
                      </a:r>
                      <a:endParaRPr lang="en-US" sz="1400" b="0" dirty="0">
                        <a:effectLst/>
                        <a:latin typeface="Arial" pitchFamily="34" charset="0"/>
                        <a:ea typeface="Times New Roman"/>
                        <a:cs typeface="Arial" pitchFamily="34" charset="0"/>
                      </a:endParaRPr>
                    </a:p>
                  </a:txBody>
                  <a:tcPr/>
                </a:tc>
                <a:tc>
                  <a:txBody>
                    <a:bodyPr/>
                    <a:lstStyle/>
                    <a:p>
                      <a:pPr>
                        <a:lnSpc>
                          <a:spcPct val="115000"/>
                        </a:lnSpc>
                        <a:spcAft>
                          <a:spcPts val="1000"/>
                        </a:spcAft>
                      </a:pPr>
                      <a:r>
                        <a:rPr lang="en-US" sz="1200" b="1" dirty="0" smtClean="0">
                          <a:effectLst/>
                          <a:latin typeface="Arial" pitchFamily="34" charset="0"/>
                          <a:ea typeface="Calibri"/>
                          <a:cs typeface="Arial" pitchFamily="34" charset="0"/>
                        </a:rPr>
                        <a:t>South Korea </a:t>
                      </a:r>
                      <a:endParaRPr lang="en-US" sz="1200" b="1" dirty="0">
                        <a:effectLst/>
                        <a:latin typeface="Arial" pitchFamily="34" charset="0"/>
                        <a:ea typeface="Calibri"/>
                        <a:cs typeface="Arial" pitchFamily="34" charset="0"/>
                      </a:endParaRPr>
                    </a:p>
                  </a:txBody>
                  <a:tcPr/>
                </a:tc>
                <a:tc>
                  <a:txBody>
                    <a:bodyPr/>
                    <a:lstStyle/>
                    <a:p>
                      <a:pPr>
                        <a:lnSpc>
                          <a:spcPct val="115000"/>
                        </a:lnSpc>
                        <a:spcAft>
                          <a:spcPts val="1000"/>
                        </a:spcAft>
                      </a:pPr>
                      <a:r>
                        <a:rPr lang="en-US" sz="1400" b="0" kern="1200" dirty="0">
                          <a:solidFill>
                            <a:srgbClr val="000000"/>
                          </a:solidFill>
                          <a:effectLst/>
                          <a:latin typeface="Arial" pitchFamily="34" charset="0"/>
                          <a:ea typeface="Calibri"/>
                          <a:cs typeface="Arial" pitchFamily="34" charset="0"/>
                        </a:rPr>
                        <a:t>Yeo </a:t>
                      </a:r>
                      <a:r>
                        <a:rPr lang="en-US" sz="1400" b="0" kern="1200" dirty="0" err="1">
                          <a:solidFill>
                            <a:srgbClr val="000000"/>
                          </a:solidFill>
                          <a:effectLst/>
                          <a:latin typeface="Arial" pitchFamily="34" charset="0"/>
                          <a:ea typeface="Calibri"/>
                          <a:cs typeface="Arial" pitchFamily="34" charset="0"/>
                        </a:rPr>
                        <a:t>Myung</a:t>
                      </a:r>
                      <a:r>
                        <a:rPr lang="en-US" sz="1400" b="0" kern="1200" dirty="0">
                          <a:solidFill>
                            <a:srgbClr val="000000"/>
                          </a:solidFill>
                          <a:effectLst/>
                          <a:latin typeface="Arial" pitchFamily="34" charset="0"/>
                          <a:ea typeface="Calibri"/>
                          <a:cs typeface="Arial" pitchFamily="34" charset="0"/>
                        </a:rPr>
                        <a:t> System</a:t>
                      </a:r>
                      <a:endParaRPr lang="en-US" sz="1400" b="0" dirty="0">
                        <a:effectLst/>
                        <a:latin typeface="Arial" pitchFamily="34" charset="0"/>
                        <a:ea typeface="Times New Roman"/>
                        <a:cs typeface="Arial" pitchFamily="34" charset="0"/>
                      </a:endParaRPr>
                    </a:p>
                  </a:txBody>
                  <a:tcPr/>
                </a:tc>
              </a:tr>
              <a:tr h="288000">
                <a:tc>
                  <a:txBody>
                    <a:bodyPr/>
                    <a:lstStyle/>
                    <a:p>
                      <a:pPr>
                        <a:lnSpc>
                          <a:spcPct val="115000"/>
                        </a:lnSpc>
                        <a:spcAft>
                          <a:spcPts val="1000"/>
                        </a:spcAft>
                      </a:pPr>
                      <a:r>
                        <a:rPr lang="en-US" sz="1200" b="1" kern="1200" dirty="0" smtClean="0">
                          <a:solidFill>
                            <a:srgbClr val="000000"/>
                          </a:solidFill>
                          <a:effectLst/>
                          <a:latin typeface="Arial" pitchFamily="34" charset="0"/>
                          <a:ea typeface="Calibri"/>
                          <a:cs typeface="Arial" pitchFamily="34" charset="0"/>
                        </a:rPr>
                        <a:t>Norway </a:t>
                      </a:r>
                      <a:endParaRPr lang="en-US" sz="1200" b="1" dirty="0">
                        <a:effectLst/>
                        <a:latin typeface="Arial" pitchFamily="34" charset="0"/>
                        <a:ea typeface="Times New Roman"/>
                        <a:cs typeface="Arial" pitchFamily="34" charset="0"/>
                      </a:endParaRPr>
                    </a:p>
                  </a:txBody>
                  <a:tcPr/>
                </a:tc>
                <a:tc>
                  <a:txBody>
                    <a:bodyPr/>
                    <a:lstStyle/>
                    <a:p>
                      <a:pPr>
                        <a:lnSpc>
                          <a:spcPct val="115000"/>
                        </a:lnSpc>
                        <a:spcAft>
                          <a:spcPts val="1000"/>
                        </a:spcAft>
                      </a:pPr>
                      <a:r>
                        <a:rPr lang="en-US" sz="1400" b="0" kern="1200" dirty="0">
                          <a:solidFill>
                            <a:srgbClr val="000000"/>
                          </a:solidFill>
                          <a:effectLst/>
                          <a:latin typeface="Arial" pitchFamily="34" charset="0"/>
                          <a:ea typeface="Calibri"/>
                          <a:cs typeface="Arial" pitchFamily="34" charset="0"/>
                        </a:rPr>
                        <a:t>Max </a:t>
                      </a:r>
                      <a:r>
                        <a:rPr lang="en-US" sz="1400" b="0" kern="1200" dirty="0" err="1">
                          <a:solidFill>
                            <a:srgbClr val="000000"/>
                          </a:solidFill>
                          <a:effectLst/>
                          <a:latin typeface="Arial" pitchFamily="34" charset="0"/>
                          <a:ea typeface="Calibri"/>
                          <a:cs typeface="Arial" pitchFamily="34" charset="0"/>
                        </a:rPr>
                        <a:t>Sievert</a:t>
                      </a:r>
                      <a:endParaRPr lang="en-US" sz="1400" b="0" dirty="0">
                        <a:effectLst/>
                        <a:latin typeface="Arial" pitchFamily="34" charset="0"/>
                        <a:ea typeface="Times New Roman"/>
                        <a:cs typeface="Arial" pitchFamily="34" charset="0"/>
                      </a:endParaRPr>
                    </a:p>
                  </a:txBody>
                  <a:tcPr/>
                </a:tc>
                <a:tc>
                  <a:txBody>
                    <a:bodyPr/>
                    <a:lstStyle/>
                    <a:p>
                      <a:pPr>
                        <a:lnSpc>
                          <a:spcPct val="115000"/>
                        </a:lnSpc>
                        <a:spcAft>
                          <a:spcPts val="1000"/>
                        </a:spcAft>
                      </a:pPr>
                      <a:r>
                        <a:rPr lang="en-US" sz="1200" b="1" dirty="0" smtClean="0">
                          <a:effectLst/>
                          <a:latin typeface="Arial" pitchFamily="34" charset="0"/>
                          <a:ea typeface="Times New Roman"/>
                          <a:cs typeface="Arial" pitchFamily="34" charset="0"/>
                        </a:rPr>
                        <a:t>Brazil</a:t>
                      </a:r>
                      <a:endParaRPr lang="en-US" sz="1200" b="1" dirty="0">
                        <a:effectLst/>
                        <a:latin typeface="Arial" pitchFamily="34" charset="0"/>
                        <a:ea typeface="Times New Roman"/>
                        <a:cs typeface="Arial" pitchFamily="34" charset="0"/>
                      </a:endParaRPr>
                    </a:p>
                  </a:txBody>
                  <a:tcPr/>
                </a:tc>
                <a:tc>
                  <a:txBody>
                    <a:bodyPr/>
                    <a:lstStyle/>
                    <a:p>
                      <a:pPr>
                        <a:lnSpc>
                          <a:spcPct val="115000"/>
                        </a:lnSpc>
                        <a:spcAft>
                          <a:spcPts val="0"/>
                        </a:spcAft>
                      </a:pPr>
                      <a:r>
                        <a:rPr lang="en-US" sz="1400" b="0" dirty="0" err="1" smtClean="0">
                          <a:solidFill>
                            <a:srgbClr val="000000"/>
                          </a:solidFill>
                          <a:latin typeface="Arial" pitchFamily="34" charset="0"/>
                          <a:ea typeface="Calibri"/>
                          <a:cs typeface="Arial" pitchFamily="34" charset="0"/>
                        </a:rPr>
                        <a:t>Conaut</a:t>
                      </a:r>
                      <a:endParaRPr lang="en-US" sz="1400" b="0" dirty="0">
                        <a:effectLst/>
                        <a:latin typeface="Arial" pitchFamily="34" charset="0"/>
                        <a:ea typeface="Times New Roman"/>
                        <a:cs typeface="Arial" pitchFamily="34" charset="0"/>
                      </a:endParaRPr>
                    </a:p>
                  </a:txBody>
                  <a:tcPr/>
                </a:tc>
              </a:tr>
              <a:tr h="288000">
                <a:tc>
                  <a:txBody>
                    <a:bodyPr/>
                    <a:lstStyle/>
                    <a:p>
                      <a:pPr>
                        <a:lnSpc>
                          <a:spcPct val="115000"/>
                        </a:lnSpc>
                      </a:pPr>
                      <a:r>
                        <a:rPr lang="en-US" sz="1200" b="1" dirty="0" smtClean="0">
                          <a:effectLst/>
                          <a:latin typeface="Arial" pitchFamily="34" charset="0"/>
                          <a:cs typeface="Arial" pitchFamily="34" charset="0"/>
                        </a:rPr>
                        <a:t>Poland</a:t>
                      </a:r>
                      <a:endParaRPr lang="en-US" sz="1200" b="1" dirty="0">
                        <a:effectLst/>
                        <a:latin typeface="Arial" pitchFamily="34" charset="0"/>
                        <a:cs typeface="Arial" pitchFamily="34" charset="0"/>
                      </a:endParaRPr>
                    </a:p>
                  </a:txBody>
                  <a:tcPr/>
                </a:tc>
                <a:tc>
                  <a:txBody>
                    <a:bodyPr/>
                    <a:lstStyle/>
                    <a:p>
                      <a:pPr>
                        <a:lnSpc>
                          <a:spcPct val="115000"/>
                        </a:lnSpc>
                        <a:spcAft>
                          <a:spcPts val="1000"/>
                        </a:spcAft>
                      </a:pPr>
                      <a:r>
                        <a:rPr lang="en-US" sz="1400" b="0" kern="1200" dirty="0" err="1">
                          <a:solidFill>
                            <a:srgbClr val="000000"/>
                          </a:solidFill>
                          <a:effectLst/>
                          <a:latin typeface="Arial" pitchFamily="34" charset="0"/>
                          <a:ea typeface="Calibri"/>
                          <a:cs typeface="Arial" pitchFamily="34" charset="0"/>
                        </a:rPr>
                        <a:t>Newtech</a:t>
                      </a:r>
                      <a:r>
                        <a:rPr lang="en-US" sz="1400" b="0" kern="1200" dirty="0">
                          <a:solidFill>
                            <a:srgbClr val="000000"/>
                          </a:solidFill>
                          <a:effectLst/>
                          <a:latin typeface="Arial" pitchFamily="34" charset="0"/>
                          <a:ea typeface="Calibri"/>
                          <a:cs typeface="Arial" pitchFamily="34" charset="0"/>
                        </a:rPr>
                        <a:t> Engineering</a:t>
                      </a:r>
                      <a:endParaRPr lang="en-US" sz="1400" b="0" dirty="0">
                        <a:effectLst/>
                        <a:latin typeface="Arial" pitchFamily="34" charset="0"/>
                        <a:ea typeface="Times New Roman"/>
                        <a:cs typeface="Arial" pitchFamily="34" charset="0"/>
                      </a:endParaRPr>
                    </a:p>
                  </a:txBody>
                  <a:tcPr/>
                </a:tc>
                <a:tc>
                  <a:txBody>
                    <a:bodyPr/>
                    <a:lstStyle/>
                    <a:p>
                      <a:pPr>
                        <a:lnSpc>
                          <a:spcPct val="115000"/>
                        </a:lnSpc>
                        <a:spcAft>
                          <a:spcPts val="1000"/>
                        </a:spcAft>
                      </a:pPr>
                      <a:r>
                        <a:rPr lang="en-US" sz="1200" b="1" kern="1200" dirty="0" smtClean="0">
                          <a:solidFill>
                            <a:srgbClr val="000000"/>
                          </a:solidFill>
                          <a:effectLst/>
                          <a:latin typeface="Arial" pitchFamily="34" charset="0"/>
                          <a:ea typeface="Calibri"/>
                          <a:cs typeface="Arial" pitchFamily="34" charset="0"/>
                        </a:rPr>
                        <a:t>India</a:t>
                      </a:r>
                      <a:endParaRPr lang="en-US" sz="1200" dirty="0">
                        <a:effectLst/>
                        <a:latin typeface="Arial" pitchFamily="34" charset="0"/>
                        <a:ea typeface="Times New Roman"/>
                        <a:cs typeface="Arial" pitchFamily="34" charset="0"/>
                      </a:endParaRPr>
                    </a:p>
                  </a:txBody>
                  <a:tcPr/>
                </a:tc>
                <a:tc>
                  <a:txBody>
                    <a:bodyPr/>
                    <a:lstStyle/>
                    <a:p>
                      <a:pPr>
                        <a:lnSpc>
                          <a:spcPct val="115000"/>
                        </a:lnSpc>
                        <a:spcAft>
                          <a:spcPts val="0"/>
                        </a:spcAft>
                      </a:pPr>
                      <a:r>
                        <a:rPr lang="en-US" sz="1400" b="0" kern="1200" dirty="0">
                          <a:solidFill>
                            <a:srgbClr val="000000"/>
                          </a:solidFill>
                          <a:effectLst/>
                          <a:latin typeface="Arial" pitchFamily="34" charset="0"/>
                          <a:ea typeface="Calibri"/>
                          <a:cs typeface="Arial" pitchFamily="34" charset="0"/>
                        </a:rPr>
                        <a:t>EIP </a:t>
                      </a:r>
                      <a:r>
                        <a:rPr lang="en-US" sz="1400" b="0" kern="1200" dirty="0" err="1">
                          <a:solidFill>
                            <a:srgbClr val="000000"/>
                          </a:solidFill>
                          <a:effectLst/>
                          <a:latin typeface="Arial" pitchFamily="34" charset="0"/>
                          <a:ea typeface="Calibri"/>
                          <a:cs typeface="Arial" pitchFamily="34" charset="0"/>
                        </a:rPr>
                        <a:t>Enviro</a:t>
                      </a:r>
                      <a:r>
                        <a:rPr lang="en-US" sz="1400" b="0" kern="1200" dirty="0">
                          <a:solidFill>
                            <a:srgbClr val="000000"/>
                          </a:solidFill>
                          <a:effectLst/>
                          <a:latin typeface="Arial" pitchFamily="34" charset="0"/>
                          <a:ea typeface="Calibri"/>
                          <a:cs typeface="Arial" pitchFamily="34" charset="0"/>
                        </a:rPr>
                        <a:t> Level Controls </a:t>
                      </a:r>
                      <a:r>
                        <a:rPr lang="en-US" sz="1400" b="0" kern="1200" dirty="0" err="1">
                          <a:solidFill>
                            <a:srgbClr val="000000"/>
                          </a:solidFill>
                          <a:effectLst/>
                          <a:latin typeface="Arial" pitchFamily="34" charset="0"/>
                          <a:ea typeface="Calibri"/>
                          <a:cs typeface="Arial" pitchFamily="34" charset="0"/>
                        </a:rPr>
                        <a:t>Pvt</a:t>
                      </a:r>
                      <a:r>
                        <a:rPr lang="en-US" sz="1400" b="0" kern="1200" dirty="0">
                          <a:solidFill>
                            <a:srgbClr val="000000"/>
                          </a:solidFill>
                          <a:effectLst/>
                          <a:latin typeface="Arial" pitchFamily="34" charset="0"/>
                          <a:ea typeface="Calibri"/>
                          <a:cs typeface="Arial" pitchFamily="34" charset="0"/>
                        </a:rPr>
                        <a:t> Ltd</a:t>
                      </a:r>
                      <a:endParaRPr lang="en-US" sz="1400" b="0" dirty="0">
                        <a:effectLst/>
                        <a:latin typeface="Arial" pitchFamily="34" charset="0"/>
                        <a:ea typeface="Times New Roman"/>
                        <a:cs typeface="Arial" pitchFamily="34" charset="0"/>
                      </a:endParaRPr>
                    </a:p>
                  </a:txBody>
                  <a:tcPr/>
                </a:tc>
              </a:tr>
              <a:tr h="288000">
                <a:tc>
                  <a:txBody>
                    <a:bodyPr/>
                    <a:lstStyle/>
                    <a:p>
                      <a:pPr>
                        <a:lnSpc>
                          <a:spcPct val="115000"/>
                        </a:lnSpc>
                      </a:pPr>
                      <a:r>
                        <a:rPr lang="en-US" sz="1200" b="1" dirty="0" smtClean="0">
                          <a:effectLst/>
                          <a:latin typeface="Arial" pitchFamily="34" charset="0"/>
                          <a:cs typeface="Arial" pitchFamily="34" charset="0"/>
                        </a:rPr>
                        <a:t>Croatia </a:t>
                      </a:r>
                      <a:endParaRPr lang="en-US" sz="1200" b="1" dirty="0">
                        <a:effectLst/>
                        <a:latin typeface="Arial" pitchFamily="34" charset="0"/>
                        <a:cs typeface="Arial" pitchFamily="34" charset="0"/>
                      </a:endParaRPr>
                    </a:p>
                  </a:txBody>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400" kern="1200" dirty="0" smtClean="0">
                          <a:solidFill>
                            <a:srgbClr val="000000"/>
                          </a:solidFill>
                          <a:effectLst/>
                          <a:latin typeface="Arial" pitchFamily="34" charset="0"/>
                          <a:ea typeface="Times New Roman"/>
                          <a:cs typeface="Arial" pitchFamily="34" charset="0"/>
                        </a:rPr>
                        <a:t>OMIKO</a:t>
                      </a:r>
                      <a:endParaRPr lang="en-US" sz="1400" dirty="0" smtClean="0">
                        <a:effectLst/>
                        <a:latin typeface="Arial" pitchFamily="34" charset="0"/>
                        <a:ea typeface="Calibri"/>
                        <a:cs typeface="Arial" pitchFamily="34" charset="0"/>
                      </a:endParaRPr>
                    </a:p>
                  </a:txBody>
                  <a:tcPr/>
                </a:tc>
                <a:tc>
                  <a:txBody>
                    <a:bodyPr/>
                    <a:lstStyle/>
                    <a:p>
                      <a:pPr>
                        <a:lnSpc>
                          <a:spcPct val="115000"/>
                        </a:lnSpc>
                        <a:spcAft>
                          <a:spcPts val="0"/>
                        </a:spcAft>
                      </a:pPr>
                      <a:r>
                        <a:rPr lang="en-US" sz="1200" b="1" dirty="0" smtClean="0">
                          <a:solidFill>
                            <a:srgbClr val="000000"/>
                          </a:solidFill>
                          <a:effectLst/>
                          <a:latin typeface="Arial" pitchFamily="34" charset="0"/>
                          <a:ea typeface="Times New Roman"/>
                          <a:cs typeface="Arial" pitchFamily="34" charset="0"/>
                        </a:rPr>
                        <a:t> China</a:t>
                      </a:r>
                      <a:endParaRPr lang="en-US" sz="1200" b="1" dirty="0">
                        <a:effectLst/>
                        <a:latin typeface="Arial" pitchFamily="34" charset="0"/>
                        <a:ea typeface="Calibri"/>
                        <a:cs typeface="Arial" pitchFamily="34" charset="0"/>
                      </a:endParaRPr>
                    </a:p>
                  </a:txBody>
                  <a:tcPr marL="68580" marR="68580" marT="0" marB="0" anchor="b"/>
                </a:tc>
                <a:tc>
                  <a:txBody>
                    <a:bodyPr/>
                    <a:lstStyle/>
                    <a:p>
                      <a:pPr>
                        <a:lnSpc>
                          <a:spcPct val="115000"/>
                        </a:lnSpc>
                        <a:spcAft>
                          <a:spcPts val="0"/>
                        </a:spcAft>
                      </a:pPr>
                      <a:r>
                        <a:rPr lang="en-US" sz="1400" b="0" i="0" u="none" strike="noStrike" kern="1200" dirty="0" err="1" smtClean="0">
                          <a:solidFill>
                            <a:srgbClr val="000000"/>
                          </a:solidFill>
                          <a:latin typeface="Arial" pitchFamily="34" charset="0"/>
                          <a:ea typeface="+mn-ea"/>
                          <a:cs typeface="Arial" pitchFamily="34" charset="0"/>
                        </a:rPr>
                        <a:t>Jinde</a:t>
                      </a:r>
                      <a:endParaRPr lang="en-US" sz="1400" b="0" i="0" u="none" strike="noStrike" kern="1200" dirty="0">
                        <a:solidFill>
                          <a:srgbClr val="000000"/>
                        </a:solidFill>
                        <a:latin typeface="Arial" pitchFamily="34" charset="0"/>
                        <a:ea typeface="+mn-ea"/>
                        <a:cs typeface="Arial" pitchFamily="34" charset="0"/>
                      </a:endParaRPr>
                    </a:p>
                  </a:txBody>
                  <a:tcPr marL="68580" marR="68580" marT="0" marB="0" anchor="b"/>
                </a:tc>
              </a:tr>
              <a:tr h="288000">
                <a:tc>
                  <a:txBody>
                    <a:bodyPr/>
                    <a:lstStyle/>
                    <a:p>
                      <a:pPr>
                        <a:lnSpc>
                          <a:spcPct val="115000"/>
                        </a:lnSpc>
                      </a:pPr>
                      <a:r>
                        <a:rPr lang="en-US" sz="1200" b="1" dirty="0" smtClean="0">
                          <a:effectLst/>
                          <a:latin typeface="Arial" pitchFamily="34" charset="0"/>
                          <a:cs typeface="Arial" pitchFamily="34" charset="0"/>
                        </a:rPr>
                        <a:t>Finland</a:t>
                      </a:r>
                      <a:endParaRPr lang="en-US" sz="1200" b="1" dirty="0">
                        <a:effectLst/>
                        <a:latin typeface="Arial" pitchFamily="34" charset="0"/>
                        <a:cs typeface="Arial" pitchFamily="34" charset="0"/>
                      </a:endParaRPr>
                    </a:p>
                  </a:txBody>
                  <a:tcPr/>
                </a:tc>
                <a:tc>
                  <a:txBody>
                    <a:bodyPr/>
                    <a:lstStyle/>
                    <a:p>
                      <a:pPr>
                        <a:lnSpc>
                          <a:spcPct val="115000"/>
                        </a:lnSpc>
                        <a:spcAft>
                          <a:spcPts val="1000"/>
                        </a:spcAft>
                      </a:pPr>
                      <a:r>
                        <a:rPr lang="en-US" sz="1400" b="0" kern="1200" dirty="0">
                          <a:solidFill>
                            <a:srgbClr val="000000"/>
                          </a:solidFill>
                          <a:effectLst/>
                          <a:latin typeface="Arial" pitchFamily="34" charset="0"/>
                          <a:ea typeface="Calibri"/>
                          <a:cs typeface="Arial" pitchFamily="34" charset="0"/>
                        </a:rPr>
                        <a:t>SINTROL OY </a:t>
                      </a:r>
                      <a:endParaRPr lang="en-US" sz="1400" b="0" dirty="0">
                        <a:effectLst/>
                        <a:latin typeface="Arial" pitchFamily="34" charset="0"/>
                        <a:ea typeface="Times New Roman"/>
                        <a:cs typeface="Arial" pitchFamily="34" charset="0"/>
                      </a:endParaRPr>
                    </a:p>
                  </a:txBody>
                  <a:tcPr/>
                </a:tc>
                <a:tc>
                  <a:txBody>
                    <a:bodyPr/>
                    <a:lstStyle/>
                    <a:p>
                      <a:pPr>
                        <a:lnSpc>
                          <a:spcPct val="115000"/>
                        </a:lnSpc>
                      </a:pPr>
                      <a:r>
                        <a:rPr lang="en-US" sz="1200" b="1" dirty="0" smtClean="0">
                          <a:effectLst/>
                          <a:latin typeface="Arial" pitchFamily="34" charset="0"/>
                          <a:cs typeface="Arial" pitchFamily="34" charset="0"/>
                        </a:rPr>
                        <a:t>Austria</a:t>
                      </a:r>
                      <a:endParaRPr lang="en-US" sz="1200" b="1" dirty="0">
                        <a:effectLst/>
                        <a:latin typeface="Arial" pitchFamily="34" charset="0"/>
                        <a:cs typeface="Arial" pitchFamily="34" charset="0"/>
                      </a:endParaRPr>
                    </a:p>
                  </a:txBody>
                  <a:tcPr/>
                </a:tc>
                <a:tc>
                  <a:txBody>
                    <a:bodyPr/>
                    <a:lstStyle/>
                    <a:p>
                      <a:pPr>
                        <a:lnSpc>
                          <a:spcPct val="115000"/>
                        </a:lnSpc>
                        <a:spcAft>
                          <a:spcPts val="1000"/>
                        </a:spcAft>
                      </a:pPr>
                      <a:r>
                        <a:rPr lang="en-US" sz="1400" b="0" kern="1200" dirty="0" err="1">
                          <a:solidFill>
                            <a:srgbClr val="000000"/>
                          </a:solidFill>
                          <a:effectLst/>
                          <a:latin typeface="Arial" pitchFamily="34" charset="0"/>
                          <a:ea typeface="Calibri"/>
                          <a:cs typeface="Arial" pitchFamily="34" charset="0"/>
                        </a:rPr>
                        <a:t>Stip</a:t>
                      </a:r>
                      <a:r>
                        <a:rPr lang="en-US" sz="1400" b="0" kern="1200" dirty="0">
                          <a:solidFill>
                            <a:srgbClr val="000000"/>
                          </a:solidFill>
                          <a:effectLst/>
                          <a:latin typeface="Arial" pitchFamily="34" charset="0"/>
                          <a:ea typeface="Calibri"/>
                          <a:cs typeface="Arial" pitchFamily="34" charset="0"/>
                        </a:rPr>
                        <a:t> Mess &amp; </a:t>
                      </a:r>
                      <a:r>
                        <a:rPr lang="en-US" sz="1400" b="0" kern="1200" dirty="0" err="1">
                          <a:solidFill>
                            <a:srgbClr val="000000"/>
                          </a:solidFill>
                          <a:effectLst/>
                          <a:latin typeface="Arial" pitchFamily="34" charset="0"/>
                          <a:ea typeface="Calibri"/>
                          <a:cs typeface="Arial" pitchFamily="34" charset="0"/>
                        </a:rPr>
                        <a:t>Projekttechnik</a:t>
                      </a:r>
                      <a:endParaRPr lang="en-US" sz="1400" b="0" dirty="0">
                        <a:effectLst/>
                        <a:latin typeface="Arial" pitchFamily="34" charset="0"/>
                        <a:ea typeface="Times New Roman"/>
                        <a:cs typeface="Arial" pitchFamily="34" charset="0"/>
                      </a:endParaRPr>
                    </a:p>
                  </a:txBody>
                  <a:tcPr/>
                </a:tc>
              </a:tr>
              <a:tr h="288000">
                <a:tc>
                  <a:txBody>
                    <a:bodyPr/>
                    <a:lstStyle/>
                    <a:p>
                      <a:pPr>
                        <a:lnSpc>
                          <a:spcPct val="115000"/>
                        </a:lnSpc>
                      </a:pPr>
                      <a:r>
                        <a:rPr lang="en-US" sz="1200" b="1" dirty="0" smtClean="0">
                          <a:effectLst/>
                          <a:latin typeface="Arial" pitchFamily="34" charset="0"/>
                          <a:cs typeface="Arial" pitchFamily="34" charset="0"/>
                        </a:rPr>
                        <a:t>Hungary </a:t>
                      </a:r>
                      <a:endParaRPr lang="en-US" sz="1200" b="1" dirty="0">
                        <a:effectLst/>
                        <a:latin typeface="Arial" pitchFamily="34" charset="0"/>
                        <a:cs typeface="Arial" pitchFamily="34" charset="0"/>
                      </a:endParaRPr>
                    </a:p>
                  </a:txBody>
                  <a:tcPr/>
                </a:tc>
                <a:tc>
                  <a:txBody>
                    <a:bodyPr/>
                    <a:lstStyle/>
                    <a:p>
                      <a:pPr>
                        <a:lnSpc>
                          <a:spcPct val="115000"/>
                        </a:lnSpc>
                        <a:spcAft>
                          <a:spcPts val="1000"/>
                        </a:spcAft>
                      </a:pPr>
                      <a:r>
                        <a:rPr lang="en-US" sz="1400" b="0" kern="1200" dirty="0" err="1">
                          <a:solidFill>
                            <a:srgbClr val="000000"/>
                          </a:solidFill>
                          <a:effectLst/>
                          <a:latin typeface="Arial" pitchFamily="34" charset="0"/>
                          <a:ea typeface="Calibri"/>
                          <a:cs typeface="Arial" pitchFamily="34" charset="0"/>
                        </a:rPr>
                        <a:t>Volent</a:t>
                      </a:r>
                      <a:r>
                        <a:rPr lang="en-US" sz="1400" b="0" kern="1200" dirty="0">
                          <a:solidFill>
                            <a:srgbClr val="000000"/>
                          </a:solidFill>
                          <a:effectLst/>
                          <a:latin typeface="Arial" pitchFamily="34" charset="0"/>
                          <a:ea typeface="Calibri"/>
                          <a:cs typeface="Arial" pitchFamily="34" charset="0"/>
                        </a:rPr>
                        <a:t> Budapest KFT</a:t>
                      </a:r>
                      <a:endParaRPr lang="en-US" sz="1400" b="0" dirty="0">
                        <a:effectLst/>
                        <a:latin typeface="Arial" pitchFamily="34" charset="0"/>
                        <a:ea typeface="Times New Roman"/>
                        <a:cs typeface="Arial" pitchFamily="34" charset="0"/>
                      </a:endParaRPr>
                    </a:p>
                  </a:txBody>
                  <a:tcPr/>
                </a:tc>
                <a:tc>
                  <a:txBody>
                    <a:bodyPr/>
                    <a:lstStyle/>
                    <a:p>
                      <a:pPr>
                        <a:lnSpc>
                          <a:spcPct val="115000"/>
                        </a:lnSpc>
                        <a:spcAft>
                          <a:spcPts val="1000"/>
                        </a:spcAft>
                      </a:pPr>
                      <a:r>
                        <a:rPr lang="en-US" sz="1200" b="1" kern="1200" dirty="0" smtClean="0">
                          <a:solidFill>
                            <a:srgbClr val="000000"/>
                          </a:solidFill>
                          <a:effectLst/>
                          <a:latin typeface="Arial" pitchFamily="34" charset="0"/>
                          <a:ea typeface="Calibri"/>
                          <a:cs typeface="Arial" pitchFamily="34" charset="0"/>
                        </a:rPr>
                        <a:t>Sweden</a:t>
                      </a:r>
                      <a:endParaRPr lang="en-US" sz="1200" b="1" dirty="0">
                        <a:effectLst/>
                        <a:latin typeface="Arial" pitchFamily="34" charset="0"/>
                        <a:ea typeface="Times New Roman"/>
                        <a:cs typeface="Arial" pitchFamily="34" charset="0"/>
                      </a:endParaRPr>
                    </a:p>
                  </a:txBody>
                  <a:tcPr/>
                </a:tc>
                <a:tc>
                  <a:txBody>
                    <a:bodyPr/>
                    <a:lstStyle/>
                    <a:p>
                      <a:pPr>
                        <a:lnSpc>
                          <a:spcPct val="115000"/>
                        </a:lnSpc>
                        <a:spcAft>
                          <a:spcPts val="1000"/>
                        </a:spcAft>
                      </a:pPr>
                      <a:r>
                        <a:rPr lang="en-US" sz="1400" b="0" kern="1200" dirty="0" err="1">
                          <a:solidFill>
                            <a:srgbClr val="000000"/>
                          </a:solidFill>
                          <a:effectLst/>
                          <a:latin typeface="Arial" pitchFamily="34" charset="0"/>
                          <a:ea typeface="Calibri"/>
                          <a:cs typeface="Arial" pitchFamily="34" charset="0"/>
                        </a:rPr>
                        <a:t>Wesmar</a:t>
                      </a:r>
                      <a:r>
                        <a:rPr lang="en-US" sz="1400" b="0" kern="1200" dirty="0">
                          <a:solidFill>
                            <a:srgbClr val="000000"/>
                          </a:solidFill>
                          <a:effectLst/>
                          <a:latin typeface="Arial" pitchFamily="34" charset="0"/>
                          <a:ea typeface="Calibri"/>
                          <a:cs typeface="Arial" pitchFamily="34" charset="0"/>
                        </a:rPr>
                        <a:t> (</a:t>
                      </a:r>
                      <a:r>
                        <a:rPr lang="en-US" sz="1400" b="0" kern="1200" dirty="0" err="1">
                          <a:solidFill>
                            <a:srgbClr val="000000"/>
                          </a:solidFill>
                          <a:effectLst/>
                          <a:latin typeface="Arial" pitchFamily="34" charset="0"/>
                          <a:ea typeface="Calibri"/>
                          <a:cs typeface="Arial" pitchFamily="34" charset="0"/>
                        </a:rPr>
                        <a:t>Tilquist</a:t>
                      </a:r>
                      <a:r>
                        <a:rPr lang="en-US" sz="1400" b="0" kern="1200" dirty="0">
                          <a:solidFill>
                            <a:srgbClr val="000000"/>
                          </a:solidFill>
                          <a:effectLst/>
                          <a:latin typeface="Arial" pitchFamily="34" charset="0"/>
                          <a:ea typeface="Calibri"/>
                          <a:cs typeface="Arial" pitchFamily="34" charset="0"/>
                        </a:rPr>
                        <a:t>)</a:t>
                      </a:r>
                      <a:endParaRPr lang="en-US" sz="1400" b="0" dirty="0">
                        <a:effectLst/>
                        <a:latin typeface="Arial" pitchFamily="34" charset="0"/>
                        <a:ea typeface="Times New Roman"/>
                        <a:cs typeface="Arial" pitchFamily="34" charset="0"/>
                      </a:endParaRPr>
                    </a:p>
                  </a:txBody>
                  <a:tcPr/>
                </a:tc>
              </a:tr>
            </a:tbl>
          </a:graphicData>
        </a:graphic>
      </p:graphicFrame>
      <p:sp>
        <p:nvSpPr>
          <p:cNvPr id="5" name="Action Button: Back or Previous 4">
            <a:hlinkClick r:id="" action="ppaction://hlinkshowjump?jump=lastslideviewed" highlightClick="1"/>
          </p:cNvPr>
          <p:cNvSpPr/>
          <p:nvPr/>
        </p:nvSpPr>
        <p:spPr>
          <a:xfrm>
            <a:off x="8083295" y="6352032"/>
            <a:ext cx="881317" cy="341313"/>
          </a:xfrm>
          <a:prstGeom prst="actionButtonBackPreviou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22350" y="115888"/>
            <a:ext cx="8229600" cy="1143000"/>
          </a:xfrm>
        </p:spPr>
        <p:txBody>
          <a:bodyPr/>
          <a:lstStyle/>
          <a:p>
            <a:pPr eaLnBrk="1" hangingPunct="1"/>
            <a:r>
              <a:rPr lang="en-US" dirty="0" smtClean="0">
                <a:solidFill>
                  <a:srgbClr val="0070C0"/>
                </a:solidFill>
                <a:latin typeface="Arial" charset="0"/>
                <a:cs typeface="Arial" charset="0"/>
              </a:rPr>
              <a:t>Selected Customers</a:t>
            </a:r>
          </a:p>
        </p:txBody>
      </p:sp>
      <p:pic>
        <p:nvPicPr>
          <p:cNvPr id="28675" name="Content Placeholder 6"/>
          <p:cNvPicPr>
            <a:picLocks noGrp="1" noChangeAspect="1"/>
          </p:cNvPicPr>
          <p:nvPr>
            <p:ph idx="1"/>
          </p:nvPr>
        </p:nvPicPr>
        <p:blipFill>
          <a:blip r:embed="rId3" cstate="print"/>
          <a:srcRect/>
          <a:stretch>
            <a:fillRect/>
          </a:stretch>
        </p:blipFill>
        <p:spPr>
          <a:xfrm>
            <a:off x="5815013" y="2530475"/>
            <a:ext cx="1162050" cy="847725"/>
          </a:xfrm>
        </p:spPr>
      </p:pic>
      <p:pic>
        <p:nvPicPr>
          <p:cNvPr id="28678" name="Picture 2"/>
          <p:cNvPicPr>
            <a:picLocks noChangeAspect="1" noChangeArrowheads="1"/>
          </p:cNvPicPr>
          <p:nvPr/>
        </p:nvPicPr>
        <p:blipFill>
          <a:blip r:embed="rId4" cstate="print"/>
          <a:srcRect/>
          <a:stretch>
            <a:fillRect/>
          </a:stretch>
        </p:blipFill>
        <p:spPr bwMode="auto">
          <a:xfrm>
            <a:off x="1187450" y="1773238"/>
            <a:ext cx="1720850" cy="719137"/>
          </a:xfrm>
          <a:prstGeom prst="rect">
            <a:avLst/>
          </a:prstGeom>
          <a:noFill/>
          <a:ln w="9525">
            <a:noFill/>
            <a:miter lim="800000"/>
            <a:headEnd/>
            <a:tailEnd/>
          </a:ln>
        </p:spPr>
      </p:pic>
      <p:pic>
        <p:nvPicPr>
          <p:cNvPr id="28679" name="Picture 3"/>
          <p:cNvPicPr>
            <a:picLocks noChangeAspect="1" noChangeArrowheads="1"/>
          </p:cNvPicPr>
          <p:nvPr/>
        </p:nvPicPr>
        <p:blipFill>
          <a:blip r:embed="rId5" cstate="print"/>
          <a:srcRect/>
          <a:stretch>
            <a:fillRect/>
          </a:stretch>
        </p:blipFill>
        <p:spPr bwMode="auto">
          <a:xfrm>
            <a:off x="1187450" y="2636838"/>
            <a:ext cx="720725" cy="720725"/>
          </a:xfrm>
          <a:prstGeom prst="rect">
            <a:avLst/>
          </a:prstGeom>
          <a:noFill/>
          <a:ln w="9525">
            <a:noFill/>
            <a:miter lim="800000"/>
            <a:headEnd/>
            <a:tailEnd/>
          </a:ln>
        </p:spPr>
      </p:pic>
      <p:pic>
        <p:nvPicPr>
          <p:cNvPr id="28680" name="Picture 4"/>
          <p:cNvPicPr>
            <a:picLocks noChangeAspect="1" noChangeArrowheads="1"/>
          </p:cNvPicPr>
          <p:nvPr/>
        </p:nvPicPr>
        <p:blipFill>
          <a:blip r:embed="rId6" cstate="print"/>
          <a:srcRect/>
          <a:stretch>
            <a:fillRect/>
          </a:stretch>
        </p:blipFill>
        <p:spPr bwMode="auto">
          <a:xfrm>
            <a:off x="4932363" y="1814513"/>
            <a:ext cx="906462" cy="720725"/>
          </a:xfrm>
          <a:prstGeom prst="rect">
            <a:avLst/>
          </a:prstGeom>
          <a:noFill/>
          <a:ln w="9525">
            <a:noFill/>
            <a:miter lim="800000"/>
            <a:headEnd/>
            <a:tailEnd/>
          </a:ln>
        </p:spPr>
      </p:pic>
      <p:pic>
        <p:nvPicPr>
          <p:cNvPr id="28681" name="Picture 5">
            <a:hlinkClick r:id="rId7"/>
          </p:cNvPr>
          <p:cNvPicPr>
            <a:picLocks noChangeAspect="1" noChangeArrowheads="1"/>
          </p:cNvPicPr>
          <p:nvPr/>
        </p:nvPicPr>
        <p:blipFill>
          <a:blip r:embed="rId8" cstate="print"/>
          <a:srcRect/>
          <a:stretch>
            <a:fillRect/>
          </a:stretch>
        </p:blipFill>
        <p:spPr bwMode="auto">
          <a:xfrm>
            <a:off x="2455863" y="2586038"/>
            <a:ext cx="904875" cy="542925"/>
          </a:xfrm>
          <a:prstGeom prst="rect">
            <a:avLst/>
          </a:prstGeom>
          <a:noFill/>
          <a:ln w="9525">
            <a:noFill/>
            <a:miter lim="800000"/>
            <a:headEnd/>
            <a:tailEnd/>
          </a:ln>
        </p:spPr>
      </p:pic>
      <p:pic>
        <p:nvPicPr>
          <p:cNvPr id="28682" name="Picture 7"/>
          <p:cNvPicPr>
            <a:picLocks noChangeAspect="1"/>
          </p:cNvPicPr>
          <p:nvPr/>
        </p:nvPicPr>
        <p:blipFill>
          <a:blip r:embed="rId9" cstate="print"/>
          <a:srcRect/>
          <a:stretch>
            <a:fillRect/>
          </a:stretch>
        </p:blipFill>
        <p:spPr bwMode="auto">
          <a:xfrm>
            <a:off x="7350125" y="1489075"/>
            <a:ext cx="1428750" cy="685800"/>
          </a:xfrm>
          <a:prstGeom prst="rect">
            <a:avLst/>
          </a:prstGeom>
          <a:noFill/>
          <a:ln w="9525">
            <a:noFill/>
            <a:miter lim="800000"/>
            <a:headEnd/>
            <a:tailEnd/>
          </a:ln>
        </p:spPr>
      </p:pic>
      <p:pic>
        <p:nvPicPr>
          <p:cNvPr id="28683" name="Picture 8">
            <a:hlinkClick r:id="rId10"/>
          </p:cNvPr>
          <p:cNvPicPr>
            <a:picLocks noChangeAspect="1"/>
          </p:cNvPicPr>
          <p:nvPr/>
        </p:nvPicPr>
        <p:blipFill>
          <a:blip r:embed="rId11" cstate="print"/>
          <a:srcRect/>
          <a:stretch>
            <a:fillRect/>
          </a:stretch>
        </p:blipFill>
        <p:spPr bwMode="auto">
          <a:xfrm>
            <a:off x="3930650" y="2749550"/>
            <a:ext cx="828675" cy="534988"/>
          </a:xfrm>
          <a:prstGeom prst="rect">
            <a:avLst/>
          </a:prstGeom>
          <a:noFill/>
          <a:ln w="9525">
            <a:noFill/>
            <a:miter lim="800000"/>
            <a:headEnd/>
            <a:tailEnd/>
          </a:ln>
        </p:spPr>
      </p:pic>
      <p:pic>
        <p:nvPicPr>
          <p:cNvPr id="28684" name="Picture 6"/>
          <p:cNvPicPr>
            <a:picLocks noChangeAspect="1" noChangeArrowheads="1"/>
          </p:cNvPicPr>
          <p:nvPr/>
        </p:nvPicPr>
        <p:blipFill>
          <a:blip r:embed="rId12" cstate="print"/>
          <a:srcRect/>
          <a:stretch>
            <a:fillRect/>
          </a:stretch>
        </p:blipFill>
        <p:spPr bwMode="auto">
          <a:xfrm>
            <a:off x="7812088" y="3284538"/>
            <a:ext cx="638175" cy="466725"/>
          </a:xfrm>
          <a:prstGeom prst="rect">
            <a:avLst/>
          </a:prstGeom>
          <a:noFill/>
          <a:ln w="9525">
            <a:noFill/>
            <a:miter lim="800000"/>
            <a:headEnd/>
            <a:tailEnd/>
          </a:ln>
        </p:spPr>
      </p:pic>
      <p:pic>
        <p:nvPicPr>
          <p:cNvPr id="28685" name="Picture 7"/>
          <p:cNvPicPr>
            <a:picLocks noChangeAspect="1" noChangeArrowheads="1"/>
          </p:cNvPicPr>
          <p:nvPr/>
        </p:nvPicPr>
        <p:blipFill>
          <a:blip r:embed="rId13" cstate="print"/>
          <a:srcRect/>
          <a:stretch>
            <a:fillRect/>
          </a:stretch>
        </p:blipFill>
        <p:spPr bwMode="auto">
          <a:xfrm>
            <a:off x="1368425" y="3648075"/>
            <a:ext cx="1104900" cy="371475"/>
          </a:xfrm>
          <a:prstGeom prst="rect">
            <a:avLst/>
          </a:prstGeom>
          <a:noFill/>
          <a:ln w="9525">
            <a:noFill/>
            <a:miter lim="800000"/>
            <a:headEnd/>
            <a:tailEnd/>
          </a:ln>
        </p:spPr>
      </p:pic>
      <p:pic>
        <p:nvPicPr>
          <p:cNvPr id="28686" name="Picture 8"/>
          <p:cNvPicPr>
            <a:picLocks noChangeAspect="1" noChangeArrowheads="1"/>
          </p:cNvPicPr>
          <p:nvPr/>
        </p:nvPicPr>
        <p:blipFill>
          <a:blip r:embed="rId14" cstate="print"/>
          <a:srcRect/>
          <a:stretch>
            <a:fillRect/>
          </a:stretch>
        </p:blipFill>
        <p:spPr bwMode="auto">
          <a:xfrm>
            <a:off x="1368425" y="4292600"/>
            <a:ext cx="1828800" cy="476250"/>
          </a:xfrm>
          <a:prstGeom prst="rect">
            <a:avLst/>
          </a:prstGeom>
          <a:noFill/>
          <a:ln w="9525">
            <a:noFill/>
            <a:miter lim="800000"/>
            <a:headEnd/>
            <a:tailEnd/>
          </a:ln>
        </p:spPr>
      </p:pic>
      <p:pic>
        <p:nvPicPr>
          <p:cNvPr id="28687" name="Picture 9"/>
          <p:cNvPicPr>
            <a:picLocks noChangeAspect="1" noChangeArrowheads="1"/>
          </p:cNvPicPr>
          <p:nvPr/>
        </p:nvPicPr>
        <p:blipFill>
          <a:blip r:embed="rId15" cstate="print"/>
          <a:srcRect/>
          <a:stretch>
            <a:fillRect/>
          </a:stretch>
        </p:blipFill>
        <p:spPr bwMode="auto">
          <a:xfrm>
            <a:off x="3810000" y="3765550"/>
            <a:ext cx="1524000" cy="666750"/>
          </a:xfrm>
          <a:prstGeom prst="rect">
            <a:avLst/>
          </a:prstGeom>
          <a:noFill/>
          <a:ln w="9525">
            <a:noFill/>
            <a:miter lim="800000"/>
            <a:headEnd/>
            <a:tailEnd/>
          </a:ln>
        </p:spPr>
      </p:pic>
      <p:pic>
        <p:nvPicPr>
          <p:cNvPr id="28688" name="Picture 10"/>
          <p:cNvPicPr>
            <a:picLocks noChangeAspect="1" noChangeArrowheads="1"/>
          </p:cNvPicPr>
          <p:nvPr/>
        </p:nvPicPr>
        <p:blipFill>
          <a:blip r:embed="rId16" cstate="print"/>
          <a:srcRect/>
          <a:stretch>
            <a:fillRect/>
          </a:stretch>
        </p:blipFill>
        <p:spPr bwMode="auto">
          <a:xfrm>
            <a:off x="5724525" y="3789363"/>
            <a:ext cx="1066800" cy="571500"/>
          </a:xfrm>
          <a:prstGeom prst="rect">
            <a:avLst/>
          </a:prstGeom>
          <a:noFill/>
          <a:ln w="9525">
            <a:noFill/>
            <a:miter lim="800000"/>
            <a:headEnd/>
            <a:tailEnd/>
          </a:ln>
        </p:spPr>
      </p:pic>
      <p:pic>
        <p:nvPicPr>
          <p:cNvPr id="28689" name="Picture 11"/>
          <p:cNvPicPr>
            <a:picLocks noChangeAspect="1" noChangeArrowheads="1"/>
          </p:cNvPicPr>
          <p:nvPr/>
        </p:nvPicPr>
        <p:blipFill>
          <a:blip r:embed="rId17" cstate="print"/>
          <a:srcRect/>
          <a:stretch>
            <a:fillRect/>
          </a:stretch>
        </p:blipFill>
        <p:spPr bwMode="auto">
          <a:xfrm>
            <a:off x="6904038" y="4625975"/>
            <a:ext cx="1552575" cy="285750"/>
          </a:xfrm>
          <a:prstGeom prst="rect">
            <a:avLst/>
          </a:prstGeom>
          <a:noFill/>
          <a:ln w="9525">
            <a:noFill/>
            <a:miter lim="800000"/>
            <a:headEnd/>
            <a:tailEnd/>
          </a:ln>
        </p:spPr>
      </p:pic>
      <p:pic>
        <p:nvPicPr>
          <p:cNvPr id="28690" name="Picture 12"/>
          <p:cNvPicPr>
            <a:picLocks noChangeAspect="1" noChangeArrowheads="1"/>
          </p:cNvPicPr>
          <p:nvPr/>
        </p:nvPicPr>
        <p:blipFill>
          <a:blip r:embed="rId18" cstate="print"/>
          <a:srcRect/>
          <a:stretch>
            <a:fillRect/>
          </a:stretch>
        </p:blipFill>
        <p:spPr bwMode="auto">
          <a:xfrm>
            <a:off x="4067175" y="4625975"/>
            <a:ext cx="828675" cy="361950"/>
          </a:xfrm>
          <a:prstGeom prst="rect">
            <a:avLst/>
          </a:prstGeom>
          <a:noFill/>
          <a:ln w="9525">
            <a:noFill/>
            <a:miter lim="800000"/>
            <a:headEnd/>
            <a:tailEnd/>
          </a:ln>
        </p:spPr>
      </p:pic>
      <p:pic>
        <p:nvPicPr>
          <p:cNvPr id="28691" name="Picture 13"/>
          <p:cNvPicPr>
            <a:picLocks noChangeAspect="1" noChangeArrowheads="1"/>
          </p:cNvPicPr>
          <p:nvPr/>
        </p:nvPicPr>
        <p:blipFill>
          <a:blip r:embed="rId19" cstate="print"/>
          <a:srcRect/>
          <a:stretch>
            <a:fillRect/>
          </a:stretch>
        </p:blipFill>
        <p:spPr bwMode="auto">
          <a:xfrm>
            <a:off x="7519988" y="2366963"/>
            <a:ext cx="1090612" cy="623887"/>
          </a:xfrm>
          <a:prstGeom prst="rect">
            <a:avLst/>
          </a:prstGeom>
          <a:noFill/>
          <a:ln w="9525">
            <a:noFill/>
            <a:miter lim="800000"/>
            <a:headEnd/>
            <a:tailEnd/>
          </a:ln>
        </p:spPr>
      </p:pic>
      <p:pic>
        <p:nvPicPr>
          <p:cNvPr id="28692" name="Picture 14"/>
          <p:cNvPicPr>
            <a:picLocks noChangeAspect="1" noChangeArrowheads="1"/>
          </p:cNvPicPr>
          <p:nvPr/>
        </p:nvPicPr>
        <p:blipFill>
          <a:blip r:embed="rId20" cstate="print"/>
          <a:srcRect/>
          <a:stretch>
            <a:fillRect/>
          </a:stretch>
        </p:blipFill>
        <p:spPr bwMode="auto">
          <a:xfrm>
            <a:off x="3163888" y="2233613"/>
            <a:ext cx="1719262" cy="265112"/>
          </a:xfrm>
          <a:prstGeom prst="rect">
            <a:avLst/>
          </a:prstGeom>
          <a:noFill/>
          <a:ln w="9525">
            <a:noFill/>
            <a:miter lim="800000"/>
            <a:headEnd/>
            <a:tailEnd/>
          </a:ln>
        </p:spPr>
      </p:pic>
      <p:pic>
        <p:nvPicPr>
          <p:cNvPr id="28693" name="Picture 15"/>
          <p:cNvPicPr>
            <a:picLocks noChangeAspect="1" noChangeArrowheads="1"/>
          </p:cNvPicPr>
          <p:nvPr/>
        </p:nvPicPr>
        <p:blipFill>
          <a:blip r:embed="rId21" cstate="print"/>
          <a:srcRect/>
          <a:stretch>
            <a:fillRect/>
          </a:stretch>
        </p:blipFill>
        <p:spPr bwMode="auto">
          <a:xfrm>
            <a:off x="5334000" y="4530725"/>
            <a:ext cx="762000" cy="838200"/>
          </a:xfrm>
          <a:prstGeom prst="rect">
            <a:avLst/>
          </a:prstGeom>
          <a:noFill/>
          <a:ln w="9525">
            <a:noFill/>
            <a:miter lim="800000"/>
            <a:headEnd/>
            <a:tailEnd/>
          </a:ln>
        </p:spPr>
      </p:pic>
      <p:pic>
        <p:nvPicPr>
          <p:cNvPr id="28694" name="Picture 16"/>
          <p:cNvPicPr>
            <a:picLocks noChangeAspect="1" noChangeArrowheads="1"/>
          </p:cNvPicPr>
          <p:nvPr/>
        </p:nvPicPr>
        <p:blipFill>
          <a:blip r:embed="rId22" cstate="print"/>
          <a:srcRect r="12180"/>
          <a:stretch>
            <a:fillRect/>
          </a:stretch>
        </p:blipFill>
        <p:spPr bwMode="auto">
          <a:xfrm>
            <a:off x="2446338" y="4673600"/>
            <a:ext cx="914400" cy="779463"/>
          </a:xfrm>
          <a:prstGeom prst="rect">
            <a:avLst/>
          </a:prstGeom>
          <a:noFill/>
          <a:ln w="9525">
            <a:noFill/>
            <a:miter lim="800000"/>
            <a:headEnd/>
            <a:tailEnd/>
          </a:ln>
        </p:spPr>
      </p:pic>
      <p:pic>
        <p:nvPicPr>
          <p:cNvPr id="28695" name="Picture 17"/>
          <p:cNvPicPr>
            <a:picLocks noChangeAspect="1" noChangeArrowheads="1"/>
          </p:cNvPicPr>
          <p:nvPr/>
        </p:nvPicPr>
        <p:blipFill>
          <a:blip r:embed="rId23" cstate="print"/>
          <a:srcRect/>
          <a:stretch>
            <a:fillRect/>
          </a:stretch>
        </p:blipFill>
        <p:spPr bwMode="auto">
          <a:xfrm>
            <a:off x="2595563" y="3233738"/>
            <a:ext cx="1335087" cy="704850"/>
          </a:xfrm>
          <a:prstGeom prst="rect">
            <a:avLst/>
          </a:prstGeom>
          <a:noFill/>
          <a:ln w="9525">
            <a:noFill/>
            <a:miter lim="800000"/>
            <a:headEnd/>
            <a:tailEnd/>
          </a:ln>
        </p:spPr>
      </p:pic>
      <p:pic>
        <p:nvPicPr>
          <p:cNvPr id="28696" name="Picture 18"/>
          <p:cNvPicPr>
            <a:picLocks noChangeAspect="1" noChangeArrowheads="1"/>
          </p:cNvPicPr>
          <p:nvPr/>
        </p:nvPicPr>
        <p:blipFill>
          <a:blip r:embed="rId24" cstate="print"/>
          <a:srcRect/>
          <a:stretch>
            <a:fillRect/>
          </a:stretch>
        </p:blipFill>
        <p:spPr bwMode="auto">
          <a:xfrm>
            <a:off x="7350125" y="3833813"/>
            <a:ext cx="1106488" cy="665162"/>
          </a:xfrm>
          <a:prstGeom prst="rect">
            <a:avLst/>
          </a:prstGeom>
          <a:noFill/>
          <a:ln w="9525">
            <a:noFill/>
            <a:miter lim="800000"/>
            <a:headEnd/>
            <a:tailEnd/>
          </a:ln>
        </p:spPr>
      </p:pic>
      <p:pic>
        <p:nvPicPr>
          <p:cNvPr id="28697" name="Picture 19"/>
          <p:cNvPicPr>
            <a:picLocks noChangeAspect="1" noChangeArrowheads="1"/>
          </p:cNvPicPr>
          <p:nvPr/>
        </p:nvPicPr>
        <p:blipFill>
          <a:blip r:embed="rId25" cstate="print"/>
          <a:srcRect/>
          <a:stretch>
            <a:fillRect/>
          </a:stretch>
        </p:blipFill>
        <p:spPr bwMode="auto">
          <a:xfrm>
            <a:off x="6370638" y="2133600"/>
            <a:ext cx="841375" cy="279400"/>
          </a:xfrm>
          <a:prstGeom prst="rect">
            <a:avLst/>
          </a:prstGeom>
          <a:noFill/>
          <a:ln w="9525">
            <a:noFill/>
            <a:miter lim="800000"/>
            <a:headEnd/>
            <a:tailEnd/>
          </a:ln>
        </p:spPr>
      </p:pic>
      <p:pic>
        <p:nvPicPr>
          <p:cNvPr id="28698" name="Picture 20"/>
          <p:cNvPicPr>
            <a:picLocks noChangeAspect="1" noChangeArrowheads="1"/>
          </p:cNvPicPr>
          <p:nvPr/>
        </p:nvPicPr>
        <p:blipFill>
          <a:blip r:embed="rId26" cstate="print"/>
          <a:srcRect/>
          <a:stretch>
            <a:fillRect/>
          </a:stretch>
        </p:blipFill>
        <p:spPr bwMode="auto">
          <a:xfrm>
            <a:off x="6346825" y="5078413"/>
            <a:ext cx="785813" cy="523875"/>
          </a:xfrm>
          <a:prstGeom prst="rect">
            <a:avLst/>
          </a:prstGeom>
          <a:noFill/>
          <a:ln w="9525">
            <a:noFill/>
            <a:miter lim="800000"/>
            <a:headEnd/>
            <a:tailEnd/>
          </a:ln>
        </p:spPr>
      </p:pic>
      <p:pic>
        <p:nvPicPr>
          <p:cNvPr id="28699" name="Picture 21"/>
          <p:cNvPicPr>
            <a:picLocks noChangeAspect="1" noChangeArrowheads="1"/>
          </p:cNvPicPr>
          <p:nvPr/>
        </p:nvPicPr>
        <p:blipFill>
          <a:blip r:embed="rId27" cstate="print"/>
          <a:srcRect/>
          <a:stretch>
            <a:fillRect/>
          </a:stretch>
        </p:blipFill>
        <p:spPr bwMode="auto">
          <a:xfrm>
            <a:off x="1492250" y="5805488"/>
            <a:ext cx="857250" cy="190500"/>
          </a:xfrm>
          <a:prstGeom prst="rect">
            <a:avLst/>
          </a:prstGeom>
          <a:noFill/>
          <a:ln w="9525">
            <a:noFill/>
            <a:miter lim="800000"/>
            <a:headEnd/>
            <a:tailEnd/>
          </a:ln>
        </p:spPr>
      </p:pic>
      <p:pic>
        <p:nvPicPr>
          <p:cNvPr id="28700" name="Picture 22">
            <a:hlinkClick r:id="rId28" action="ppaction://hlinksldjump"/>
          </p:cNvPr>
          <p:cNvPicPr>
            <a:picLocks noChangeAspect="1" noChangeArrowheads="1"/>
          </p:cNvPicPr>
          <p:nvPr/>
        </p:nvPicPr>
        <p:blipFill>
          <a:blip r:embed="rId29" cstate="print"/>
          <a:srcRect/>
          <a:stretch>
            <a:fillRect/>
          </a:stretch>
        </p:blipFill>
        <p:spPr bwMode="auto">
          <a:xfrm>
            <a:off x="7815263" y="5143500"/>
            <a:ext cx="755650" cy="757238"/>
          </a:xfrm>
          <a:prstGeom prst="rect">
            <a:avLst/>
          </a:prstGeom>
          <a:noFill/>
          <a:ln w="9525">
            <a:noFill/>
            <a:miter lim="800000"/>
            <a:headEnd/>
            <a:tailEnd/>
          </a:ln>
        </p:spPr>
      </p:pic>
      <p:pic>
        <p:nvPicPr>
          <p:cNvPr id="28701" name="Picture 23"/>
          <p:cNvPicPr>
            <a:picLocks noChangeAspect="1" noChangeArrowheads="1"/>
          </p:cNvPicPr>
          <p:nvPr/>
        </p:nvPicPr>
        <p:blipFill>
          <a:blip r:embed="rId30" cstate="print"/>
          <a:srcRect/>
          <a:stretch>
            <a:fillRect/>
          </a:stretch>
        </p:blipFill>
        <p:spPr bwMode="auto">
          <a:xfrm>
            <a:off x="4002088" y="5522913"/>
            <a:ext cx="660400" cy="773112"/>
          </a:xfrm>
          <a:prstGeom prst="rect">
            <a:avLst/>
          </a:prstGeom>
          <a:noFill/>
          <a:ln w="9525">
            <a:noFill/>
            <a:miter lim="800000"/>
            <a:headEnd/>
            <a:tailEnd/>
          </a:ln>
        </p:spPr>
      </p:pic>
      <p:pic>
        <p:nvPicPr>
          <p:cNvPr id="28702" name="Picture 24">
            <a:hlinkClick r:id="rId31"/>
          </p:cNvPr>
          <p:cNvPicPr>
            <a:picLocks noChangeAspect="1" noChangeArrowheads="1"/>
          </p:cNvPicPr>
          <p:nvPr/>
        </p:nvPicPr>
        <p:blipFill>
          <a:blip r:embed="rId32" cstate="print"/>
          <a:srcRect/>
          <a:stretch>
            <a:fillRect/>
          </a:stretch>
        </p:blipFill>
        <p:spPr bwMode="auto">
          <a:xfrm>
            <a:off x="5622925" y="5927725"/>
            <a:ext cx="1447800" cy="371475"/>
          </a:xfrm>
          <a:prstGeom prst="rect">
            <a:avLst/>
          </a:prstGeom>
          <a:noFill/>
          <a:ln w="9525">
            <a:noFill/>
            <a:miter lim="800000"/>
            <a:headEnd/>
            <a:tailEnd/>
          </a:ln>
        </p:spPr>
      </p:pic>
      <p:pic>
        <p:nvPicPr>
          <p:cNvPr id="28703" name="Picture 25"/>
          <p:cNvPicPr>
            <a:picLocks noChangeAspect="1" noChangeArrowheads="1"/>
          </p:cNvPicPr>
          <p:nvPr/>
        </p:nvPicPr>
        <p:blipFill>
          <a:blip r:embed="rId33" cstate="print"/>
          <a:srcRect/>
          <a:stretch>
            <a:fillRect/>
          </a:stretch>
        </p:blipFill>
        <p:spPr bwMode="auto">
          <a:xfrm>
            <a:off x="5838825" y="3317875"/>
            <a:ext cx="723900" cy="400050"/>
          </a:xfrm>
          <a:prstGeom prst="rect">
            <a:avLst/>
          </a:prstGeom>
          <a:noFill/>
          <a:ln w="9525">
            <a:noFill/>
            <a:miter lim="800000"/>
            <a:headEnd/>
            <a:tailEnd/>
          </a:ln>
        </p:spPr>
      </p:pic>
      <p:pic>
        <p:nvPicPr>
          <p:cNvPr id="28704" name="Picture 2"/>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2716213" y="5522913"/>
            <a:ext cx="962025" cy="962025"/>
          </a:xfrm>
          <a:prstGeom prst="rect">
            <a:avLst/>
          </a:prstGeom>
          <a:noFill/>
          <a:ln w="9525">
            <a:noFill/>
            <a:miter lim="800000"/>
            <a:headEnd/>
            <a:tailEnd/>
          </a:ln>
        </p:spPr>
      </p:pic>
      <p:pic>
        <p:nvPicPr>
          <p:cNvPr id="28705" name="Picture 4"/>
          <p:cNvPicPr>
            <a:picLocks noChangeAspect="1" noChangeArrowheads="1"/>
          </p:cNvPicPr>
          <p:nvPr/>
        </p:nvPicPr>
        <p:blipFill>
          <a:blip r:embed="rId35" cstate="print">
            <a:clrChange>
              <a:clrFrom>
                <a:srgbClr val="FFFFFF"/>
              </a:clrFrom>
              <a:clrTo>
                <a:srgbClr val="FFFFFF">
                  <a:alpha val="0"/>
                </a:srgbClr>
              </a:clrTo>
            </a:clrChange>
          </a:blip>
          <a:srcRect/>
          <a:stretch>
            <a:fillRect/>
          </a:stretch>
        </p:blipFill>
        <p:spPr bwMode="auto">
          <a:xfrm>
            <a:off x="1228725" y="4959350"/>
            <a:ext cx="1069975" cy="6429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a:xfrm>
            <a:off x="1173163" y="158496"/>
            <a:ext cx="7772400" cy="1100392"/>
          </a:xfrm>
        </p:spPr>
        <p:txBody>
          <a:bodyPr/>
          <a:lstStyle/>
          <a:p>
            <a:pPr eaLnBrk="1" hangingPunct="1"/>
            <a:r>
              <a:rPr lang="en-US" dirty="0" smtClean="0">
                <a:solidFill>
                  <a:srgbClr val="0070C0"/>
                </a:solidFill>
              </a:rPr>
              <a:t>Agenda</a:t>
            </a:r>
          </a:p>
        </p:txBody>
      </p:sp>
      <p:sp>
        <p:nvSpPr>
          <p:cNvPr id="107530" name="Rectangle 10"/>
          <p:cNvSpPr>
            <a:spLocks noGrp="1" noChangeArrowheads="1"/>
          </p:cNvSpPr>
          <p:nvPr>
            <p:ph type="body" idx="1"/>
          </p:nvPr>
        </p:nvSpPr>
        <p:spPr>
          <a:xfrm>
            <a:off x="1077913" y="1425575"/>
            <a:ext cx="8066087" cy="4256088"/>
          </a:xfrm>
        </p:spPr>
        <p:txBody>
          <a:bodyPr/>
          <a:lstStyle/>
          <a:p>
            <a:pPr eaLnBrk="1" hangingPunct="1"/>
            <a:r>
              <a:rPr lang="en-US" dirty="0" smtClean="0"/>
              <a:t>Background </a:t>
            </a:r>
          </a:p>
          <a:p>
            <a:pPr eaLnBrk="1" hangingPunct="1"/>
            <a:r>
              <a:rPr lang="en-US" dirty="0" smtClean="0"/>
              <a:t>Technology in a Nutshell </a:t>
            </a:r>
          </a:p>
          <a:p>
            <a:pPr eaLnBrk="1" hangingPunct="1"/>
            <a:r>
              <a:rPr lang="en-US" dirty="0" smtClean="0"/>
              <a:t>Inventory Management and Control</a:t>
            </a:r>
          </a:p>
          <a:p>
            <a:pPr eaLnBrk="1" hangingPunct="1"/>
            <a:r>
              <a:rPr lang="en-US" dirty="0" smtClean="0"/>
              <a:t>Success Stories</a:t>
            </a:r>
          </a:p>
          <a:p>
            <a:pPr eaLnBrk="1" hangingPunct="1"/>
            <a:r>
              <a:rPr lang="en-US" dirty="0" smtClean="0"/>
              <a:t>Summary of Add Values and Benefits for the End-User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1" name="Rectangle 5"/>
          <p:cNvSpPr>
            <a:spLocks noGrp="1" noChangeArrowheads="1"/>
          </p:cNvSpPr>
          <p:nvPr>
            <p:ph type="title" idx="4294967295"/>
          </p:nvPr>
        </p:nvSpPr>
        <p:spPr>
          <a:xfrm>
            <a:off x="1193038" y="158496"/>
            <a:ext cx="7078663" cy="1143000"/>
          </a:xfrm>
        </p:spPr>
        <p:txBody>
          <a:bodyPr/>
          <a:lstStyle/>
          <a:p>
            <a:pPr rtl="1" eaLnBrk="1" hangingPunct="1"/>
            <a:r>
              <a:rPr lang="en-US" sz="2000" dirty="0" smtClean="0">
                <a:latin typeface="Arial" charset="0"/>
                <a:cs typeface="Arial" charset="0"/>
              </a:rPr>
              <a:t/>
            </a:r>
            <a:br>
              <a:rPr lang="en-US" sz="2000" dirty="0" smtClean="0">
                <a:latin typeface="Arial" charset="0"/>
                <a:cs typeface="Arial" charset="0"/>
              </a:rPr>
            </a:br>
            <a:r>
              <a:rPr lang="en-US" sz="2000" dirty="0" smtClean="0">
                <a:latin typeface="Arial" charset="0"/>
                <a:cs typeface="Arial" charset="0"/>
              </a:rPr>
              <a:t/>
            </a:r>
            <a:br>
              <a:rPr lang="en-US" sz="2000" dirty="0" smtClean="0">
                <a:latin typeface="Arial" charset="0"/>
                <a:cs typeface="Arial" charset="0"/>
              </a:rPr>
            </a:br>
            <a:r>
              <a:rPr lang="en-US" sz="2000" dirty="0" smtClean="0">
                <a:solidFill>
                  <a:srgbClr val="0070C0"/>
                </a:solidFill>
                <a:latin typeface="Arial" charset="0"/>
                <a:cs typeface="Arial" charset="0"/>
              </a:rPr>
              <a:t>Authorized Vendor with Master Spec Number </a:t>
            </a:r>
            <a:br>
              <a:rPr lang="en-US" sz="2000" dirty="0" smtClean="0">
                <a:solidFill>
                  <a:srgbClr val="0070C0"/>
                </a:solidFill>
                <a:latin typeface="Arial" charset="0"/>
                <a:cs typeface="Arial" charset="0"/>
              </a:rPr>
            </a:br>
            <a:r>
              <a:rPr lang="en-US" sz="2000" dirty="0" smtClean="0">
                <a:solidFill>
                  <a:srgbClr val="0070C0"/>
                </a:solidFill>
                <a:latin typeface="Arial" charset="0"/>
                <a:cs typeface="Arial" charset="0"/>
              </a:rPr>
              <a:t>for the 3DLevelScanner sensor dry grain silo </a:t>
            </a:r>
            <a:br>
              <a:rPr lang="en-US" sz="2000" dirty="0" smtClean="0">
                <a:solidFill>
                  <a:srgbClr val="0070C0"/>
                </a:solidFill>
                <a:latin typeface="Arial" charset="0"/>
                <a:cs typeface="Arial" charset="0"/>
              </a:rPr>
            </a:br>
            <a:r>
              <a:rPr lang="en-US" sz="2000" dirty="0" smtClean="0">
                <a:solidFill>
                  <a:srgbClr val="0070C0"/>
                </a:solidFill>
                <a:latin typeface="Arial" charset="0"/>
                <a:cs typeface="Arial" charset="0"/>
              </a:rPr>
              <a:t>volume measurement instrument system.</a:t>
            </a:r>
            <a:r>
              <a:rPr lang="en-US" dirty="0" smtClean="0">
                <a:solidFill>
                  <a:srgbClr val="0070C0"/>
                </a:solidFill>
              </a:rPr>
              <a:t/>
            </a:r>
            <a:br>
              <a:rPr lang="en-US" dirty="0" smtClean="0">
                <a:solidFill>
                  <a:srgbClr val="0070C0"/>
                </a:solidFill>
              </a:rPr>
            </a:br>
            <a:r>
              <a:rPr lang="en-US" dirty="0" smtClean="0"/>
              <a:t> </a:t>
            </a:r>
            <a:endParaRPr lang="he-IL" dirty="0" smtClean="0"/>
          </a:p>
        </p:txBody>
      </p:sp>
      <p:pic>
        <p:nvPicPr>
          <p:cNvPr id="37893" name="Picture 5" descr="FlagUS"/>
          <p:cNvPicPr>
            <a:picLocks noChangeAspect="1" noChangeArrowheads="1"/>
          </p:cNvPicPr>
          <p:nvPr/>
        </p:nvPicPr>
        <p:blipFill>
          <a:blip r:embed="rId3" cstate="print"/>
          <a:srcRect t="17708" b="8464"/>
          <a:stretch>
            <a:fillRect/>
          </a:stretch>
        </p:blipFill>
        <p:spPr bwMode="auto">
          <a:xfrm>
            <a:off x="8101013" y="115888"/>
            <a:ext cx="590550" cy="436562"/>
          </a:xfrm>
          <a:prstGeom prst="rect">
            <a:avLst/>
          </a:prstGeom>
          <a:noFill/>
          <a:ln w="9525">
            <a:noFill/>
            <a:miter lim="800000"/>
            <a:headEnd/>
            <a:tailEnd/>
          </a:ln>
        </p:spPr>
      </p:pic>
      <p:pic>
        <p:nvPicPr>
          <p:cNvPr id="37894" name="Picture 6" descr="ab-inbev_logo_detail"/>
          <p:cNvPicPr>
            <a:picLocks noChangeAspect="1" noChangeArrowheads="1"/>
          </p:cNvPicPr>
          <p:nvPr/>
        </p:nvPicPr>
        <p:blipFill>
          <a:blip r:embed="rId4" cstate="print"/>
          <a:srcRect/>
          <a:stretch>
            <a:fillRect/>
          </a:stretch>
        </p:blipFill>
        <p:spPr bwMode="auto">
          <a:xfrm>
            <a:off x="8027988" y="620713"/>
            <a:ext cx="1008062" cy="439737"/>
          </a:xfrm>
          <a:prstGeom prst="rect">
            <a:avLst/>
          </a:prstGeom>
          <a:noFill/>
          <a:ln w="9525">
            <a:noFill/>
            <a:miter lim="800000"/>
            <a:headEnd/>
            <a:tailEnd/>
          </a:ln>
        </p:spPr>
      </p:pic>
      <p:pic>
        <p:nvPicPr>
          <p:cNvPr id="37896" name="Picture 9"/>
          <p:cNvPicPr>
            <a:picLocks noChangeAspect="1" noChangeArrowheads="1"/>
          </p:cNvPicPr>
          <p:nvPr/>
        </p:nvPicPr>
        <p:blipFill>
          <a:blip r:embed="rId5" cstate="print"/>
          <a:srcRect/>
          <a:stretch>
            <a:fillRect/>
          </a:stretch>
        </p:blipFill>
        <p:spPr bwMode="auto">
          <a:xfrm>
            <a:off x="2916238" y="1412875"/>
            <a:ext cx="3629025" cy="4989513"/>
          </a:xfrm>
          <a:prstGeom prst="rect">
            <a:avLst/>
          </a:prstGeom>
          <a:noFill/>
          <a:ln w="9525">
            <a:solidFill>
              <a:schemeClr val="tx1"/>
            </a:solidFill>
            <a:miter lim="800000"/>
            <a:headEnd/>
            <a:tailEnd/>
          </a:ln>
        </p:spPr>
      </p:pic>
      <p:sp>
        <p:nvSpPr>
          <p:cNvPr id="7" name="Action Button: Back or Previous 6">
            <a:hlinkClick r:id="rId6" action="ppaction://hlinksldjump" highlightClick="1"/>
          </p:cNvPr>
          <p:cNvSpPr/>
          <p:nvPr/>
        </p:nvSpPr>
        <p:spPr>
          <a:xfrm>
            <a:off x="7848237" y="6361249"/>
            <a:ext cx="1103313" cy="328613"/>
          </a:xfrm>
          <a:prstGeom prst="actionButtonBackPrevious">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eaLnBrk="1" hangingPunct="1">
              <a:defRPr/>
            </a:pPr>
            <a:r>
              <a:rPr lang="en-US" dirty="0" smtClean="0">
                <a:solidFill>
                  <a:srgbClr val="0070C0"/>
                </a:solidFill>
                <a:latin typeface="+mn-lt"/>
              </a:rPr>
              <a:t>Example of Self-Cleaning in Flour Application </a:t>
            </a:r>
          </a:p>
        </p:txBody>
      </p:sp>
      <p:sp>
        <p:nvSpPr>
          <p:cNvPr id="49155" name="Rectangle 3"/>
          <p:cNvSpPr>
            <a:spLocks noGrp="1" noChangeArrowheads="1"/>
          </p:cNvSpPr>
          <p:nvPr>
            <p:ph type="body" idx="4294967295"/>
          </p:nvPr>
        </p:nvSpPr>
        <p:spPr>
          <a:xfrm>
            <a:off x="1173163" y="1444625"/>
            <a:ext cx="7772400" cy="4237038"/>
          </a:xfrm>
        </p:spPr>
        <p:txBody>
          <a:bodyPr/>
          <a:lstStyle/>
          <a:p>
            <a:pPr eaLnBrk="1" hangingPunct="1"/>
            <a:r>
              <a:rPr lang="en-US" altLang="en-US" i="1" dirty="0" smtClean="0">
                <a:ea typeface="SimSun" pitchFamily="2" charset="-122"/>
              </a:rPr>
              <a:t>3D</a:t>
            </a:r>
            <a:r>
              <a:rPr lang="he-IL" altLang="en-US" i="1" dirty="0" smtClean="0">
                <a:ea typeface="SimSun" pitchFamily="2" charset="-122"/>
                <a:hlinkClick r:id="rId2" action="ppaction://hlinksldjump"/>
              </a:rPr>
              <a:t>LevelScanner</a:t>
            </a:r>
            <a:r>
              <a:rPr lang="he-IL" altLang="en-US" dirty="0" smtClean="0">
                <a:ea typeface="SimSun" pitchFamily="2" charset="-122"/>
              </a:rPr>
              <a:t> covered with flour</a:t>
            </a:r>
            <a:endParaRPr lang="en-US" altLang="en-US" dirty="0" smtClean="0">
              <a:ea typeface="SimSun" pitchFamily="2" charset="-122"/>
            </a:endParaRPr>
          </a:p>
        </p:txBody>
      </p:sp>
      <p:pic>
        <p:nvPicPr>
          <p:cNvPr id="49156" name="Picture 4"/>
          <p:cNvPicPr>
            <a:picLocks noChangeAspect="1" noChangeArrowheads="1"/>
          </p:cNvPicPr>
          <p:nvPr/>
        </p:nvPicPr>
        <p:blipFill>
          <a:blip r:embed="rId3" cstate="print"/>
          <a:srcRect/>
          <a:stretch>
            <a:fillRect/>
          </a:stretch>
        </p:blipFill>
        <p:spPr bwMode="auto">
          <a:xfrm>
            <a:off x="5726113" y="2114550"/>
            <a:ext cx="3030537" cy="4140200"/>
          </a:xfrm>
          <a:prstGeom prst="rect">
            <a:avLst/>
          </a:prstGeom>
          <a:noFill/>
          <a:ln w="9525">
            <a:noFill/>
            <a:miter lim="800000"/>
            <a:headEnd/>
            <a:tailEnd/>
          </a:ln>
        </p:spPr>
      </p:pic>
      <p:pic>
        <p:nvPicPr>
          <p:cNvPr id="49157" name="Picture 4"/>
          <p:cNvPicPr>
            <a:picLocks noChangeAspect="1" noChangeArrowheads="1"/>
          </p:cNvPicPr>
          <p:nvPr/>
        </p:nvPicPr>
        <p:blipFill>
          <a:blip r:embed="rId4" cstate="print"/>
          <a:srcRect/>
          <a:stretch>
            <a:fillRect/>
          </a:stretch>
        </p:blipFill>
        <p:spPr bwMode="auto">
          <a:xfrm>
            <a:off x="1087438" y="3035300"/>
            <a:ext cx="4549775" cy="19827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9554" name="Title 1"/>
          <p:cNvSpPr>
            <a:spLocks noGrp="1"/>
          </p:cNvSpPr>
          <p:nvPr>
            <p:ph type="title"/>
          </p:nvPr>
        </p:nvSpPr>
        <p:spPr/>
        <p:txBody>
          <a:bodyPr/>
          <a:lstStyle/>
          <a:p>
            <a:pPr eaLnBrk="1" hangingPunct="1"/>
            <a:r>
              <a:rPr lang="en-US" dirty="0" smtClean="0">
                <a:solidFill>
                  <a:srgbClr val="0070C0"/>
                </a:solidFill>
              </a:rPr>
              <a:t>What do customers want to control?</a:t>
            </a:r>
          </a:p>
        </p:txBody>
      </p:sp>
      <p:sp>
        <p:nvSpPr>
          <p:cNvPr id="279555" name="Content Placeholder 2"/>
          <p:cNvSpPr>
            <a:spLocks noGrp="1"/>
          </p:cNvSpPr>
          <p:nvPr>
            <p:ph idx="1"/>
          </p:nvPr>
        </p:nvSpPr>
        <p:spPr/>
        <p:txBody>
          <a:bodyPr/>
          <a:lstStyle/>
          <a:p>
            <a:pPr eaLnBrk="1" hangingPunct="1"/>
            <a:r>
              <a:rPr lang="en-US" sz="2800" smtClean="0"/>
              <a:t>Ordering point</a:t>
            </a:r>
          </a:p>
          <a:p>
            <a:pPr eaLnBrk="1" hangingPunct="1"/>
            <a:r>
              <a:rPr lang="en-US" sz="2800" smtClean="0"/>
              <a:t>Order size – quantity </a:t>
            </a:r>
          </a:p>
          <a:p>
            <a:pPr eaLnBrk="1" hangingPunct="1"/>
            <a:r>
              <a:rPr lang="en-US" sz="2800" smtClean="0"/>
              <a:t>Weight of incoming deliveries</a:t>
            </a:r>
          </a:p>
          <a:p>
            <a:pPr eaLnBrk="1" hangingPunct="1"/>
            <a:r>
              <a:rPr lang="en-US" sz="2800" smtClean="0"/>
              <a:t>Production, consumption and material quality delivered by each supplier </a:t>
            </a:r>
          </a:p>
          <a:p>
            <a:pPr eaLnBrk="1" hangingPunct="1"/>
            <a:r>
              <a:rPr lang="en-US" sz="2800" smtClean="0"/>
              <a:t>Required quantities of safety stock</a:t>
            </a:r>
          </a:p>
          <a:p>
            <a:pPr eaLnBrk="1" hangingPunct="1"/>
            <a:endParaRPr lang="en-US" sz="3200" smtClean="0"/>
          </a:p>
        </p:txBody>
      </p:sp>
      <p:sp>
        <p:nvSpPr>
          <p:cNvPr id="5" name="Slide Number Placeholder 4"/>
          <p:cNvSpPr>
            <a:spLocks noGrp="1"/>
          </p:cNvSpPr>
          <p:nvPr>
            <p:ph type="sldNum" sz="quarter" idx="12"/>
          </p:nvPr>
        </p:nvSpPr>
        <p:spPr/>
        <p:txBody>
          <a:bodyPr/>
          <a:lstStyle/>
          <a:p>
            <a:pPr>
              <a:defRPr/>
            </a:pPr>
            <a:fld id="{75C41074-1616-4200-B2B8-BC3C790D27DF}"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57488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0578" name="Title 1"/>
          <p:cNvSpPr>
            <a:spLocks noGrp="1"/>
          </p:cNvSpPr>
          <p:nvPr>
            <p:ph type="title"/>
          </p:nvPr>
        </p:nvSpPr>
        <p:spPr/>
        <p:txBody>
          <a:bodyPr/>
          <a:lstStyle/>
          <a:p>
            <a:pPr eaLnBrk="1" hangingPunct="1"/>
            <a:r>
              <a:rPr lang="en-US" dirty="0" smtClean="0">
                <a:solidFill>
                  <a:srgbClr val="0070C0"/>
                </a:solidFill>
              </a:rPr>
              <a:t>Market needs</a:t>
            </a:r>
            <a:endParaRPr lang="en-US" sz="3200" dirty="0" smtClean="0">
              <a:solidFill>
                <a:srgbClr val="0070C0"/>
              </a:solidFill>
            </a:endParaRPr>
          </a:p>
        </p:txBody>
      </p:sp>
      <p:sp>
        <p:nvSpPr>
          <p:cNvPr id="280579" name="Content Placeholder 2"/>
          <p:cNvSpPr>
            <a:spLocks noGrp="1"/>
          </p:cNvSpPr>
          <p:nvPr>
            <p:ph idx="1"/>
          </p:nvPr>
        </p:nvSpPr>
        <p:spPr/>
        <p:txBody>
          <a:bodyPr/>
          <a:lstStyle/>
          <a:p>
            <a:pPr eaLnBrk="1" hangingPunct="1"/>
            <a:r>
              <a:rPr lang="en-US" sz="3200" dirty="0" smtClean="0"/>
              <a:t>Monitoring material usage</a:t>
            </a:r>
          </a:p>
          <a:p>
            <a:pPr eaLnBrk="1" hangingPunct="1"/>
            <a:r>
              <a:rPr lang="en-US" sz="3200" dirty="0" smtClean="0"/>
              <a:t>Documenting each transaction to reduce loss of material</a:t>
            </a:r>
          </a:p>
          <a:p>
            <a:pPr eaLnBrk="1" hangingPunct="1"/>
            <a:r>
              <a:rPr lang="en-US" sz="3200" dirty="0" smtClean="0"/>
              <a:t>Reducing cost of maintenance</a:t>
            </a:r>
          </a:p>
          <a:p>
            <a:pPr eaLnBrk="1" hangingPunct="1"/>
            <a:r>
              <a:rPr lang="en-US" sz="3200" dirty="0" smtClean="0"/>
              <a:t>Remote support mechanism</a:t>
            </a:r>
          </a:p>
        </p:txBody>
      </p:sp>
      <p:sp>
        <p:nvSpPr>
          <p:cNvPr id="5" name="Slide Number Placeholder 4"/>
          <p:cNvSpPr>
            <a:spLocks noGrp="1"/>
          </p:cNvSpPr>
          <p:nvPr>
            <p:ph type="sldNum" sz="quarter" idx="12"/>
          </p:nvPr>
        </p:nvSpPr>
        <p:spPr/>
        <p:txBody>
          <a:bodyPr/>
          <a:lstStyle/>
          <a:p>
            <a:pPr>
              <a:defRPr/>
            </a:pPr>
            <a:fld id="{6614E021-5D8C-4ED4-98F5-55C1832F6508}"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16694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1602" name="Title 1"/>
          <p:cNvSpPr>
            <a:spLocks noGrp="1"/>
          </p:cNvSpPr>
          <p:nvPr>
            <p:ph type="title"/>
          </p:nvPr>
        </p:nvSpPr>
        <p:spPr/>
        <p:txBody>
          <a:bodyPr/>
          <a:lstStyle/>
          <a:p>
            <a:pPr eaLnBrk="1" hangingPunct="1"/>
            <a:r>
              <a:rPr lang="en-US" dirty="0" smtClean="0">
                <a:solidFill>
                  <a:srgbClr val="0070C0"/>
                </a:solidFill>
              </a:rPr>
              <a:t>Market needs</a:t>
            </a:r>
            <a:endParaRPr lang="en-US" sz="3200" dirty="0" smtClean="0">
              <a:solidFill>
                <a:srgbClr val="0070C0"/>
              </a:solidFill>
            </a:endParaRPr>
          </a:p>
        </p:txBody>
      </p:sp>
      <p:sp>
        <p:nvSpPr>
          <p:cNvPr id="281603" name="Content Placeholder 2"/>
          <p:cNvSpPr>
            <a:spLocks noGrp="1"/>
          </p:cNvSpPr>
          <p:nvPr>
            <p:ph idx="1"/>
          </p:nvPr>
        </p:nvSpPr>
        <p:spPr/>
        <p:txBody>
          <a:bodyPr/>
          <a:lstStyle/>
          <a:p>
            <a:pPr eaLnBrk="1" hangingPunct="1"/>
            <a:r>
              <a:rPr lang="en-US" sz="3200" dirty="0" smtClean="0"/>
              <a:t>Optimizing storage capacity – </a:t>
            </a:r>
            <a:br>
              <a:rPr lang="en-US" sz="3200" dirty="0" smtClean="0"/>
            </a:br>
            <a:r>
              <a:rPr lang="en-US" sz="3200" dirty="0" smtClean="0"/>
              <a:t>utilizing 3D visualization capabilities</a:t>
            </a:r>
          </a:p>
          <a:p>
            <a:pPr eaLnBrk="1" hangingPunct="1"/>
            <a:r>
              <a:rPr lang="en-US" sz="3200" dirty="0" smtClean="0"/>
              <a:t>Ensuring continuous supply of raw material into the production process</a:t>
            </a:r>
          </a:p>
          <a:p>
            <a:pPr eaLnBrk="1" hangingPunct="1"/>
            <a:r>
              <a:rPr lang="en-US" sz="3200" dirty="0" smtClean="0"/>
              <a:t>Centralized material planning from different silos and different sites</a:t>
            </a:r>
          </a:p>
          <a:p>
            <a:pPr eaLnBrk="1" hangingPunct="1"/>
            <a:endParaRPr lang="en-US" sz="3200" dirty="0" smtClean="0"/>
          </a:p>
          <a:p>
            <a:pPr eaLnBrk="1" hangingPunct="1"/>
            <a:endParaRPr lang="en-US" dirty="0" smtClean="0"/>
          </a:p>
        </p:txBody>
      </p:sp>
      <p:sp>
        <p:nvSpPr>
          <p:cNvPr id="5" name="Slide Number Placeholder 4"/>
          <p:cNvSpPr>
            <a:spLocks noGrp="1"/>
          </p:cNvSpPr>
          <p:nvPr>
            <p:ph type="sldNum" sz="quarter" idx="12"/>
          </p:nvPr>
        </p:nvSpPr>
        <p:spPr/>
        <p:txBody>
          <a:bodyPr/>
          <a:lstStyle/>
          <a:p>
            <a:pPr>
              <a:defRPr/>
            </a:pPr>
            <a:fld id="{B7B9E015-48A8-4851-AAF8-30E18729AC98}"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1875920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WordArt 2"/>
          <p:cNvSpPr>
            <a:spLocks noChangeArrowheads="1" noChangeShapeType="1" noTextEdit="1"/>
          </p:cNvSpPr>
          <p:nvPr/>
        </p:nvSpPr>
        <p:spPr bwMode="auto">
          <a:xfrm>
            <a:off x="2433638" y="1840628"/>
            <a:ext cx="4648200" cy="11430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b="1" i="1" kern="10" dirty="0">
                <a:ln w="9525">
                  <a:round/>
                  <a:headEnd/>
                  <a:tailEnd/>
                </a:ln>
                <a:solidFill>
                  <a:srgbClr val="0070C0"/>
                </a:solidFill>
                <a:latin typeface="Arial Black"/>
              </a:rPr>
              <a:t>Thank You!</a:t>
            </a:r>
            <a:endParaRPr lang="he-IL" sz="3600" b="1" i="1" kern="10" dirty="0">
              <a:ln w="9525">
                <a:round/>
                <a:headEnd/>
                <a:tailEnd/>
              </a:ln>
              <a:solidFill>
                <a:srgbClr val="0070C0"/>
              </a:solidFill>
              <a:latin typeface="Arial Black"/>
            </a:endParaRPr>
          </a:p>
        </p:txBody>
      </p:sp>
      <p:sp>
        <p:nvSpPr>
          <p:cNvPr id="2" name="Rectangle 1"/>
          <p:cNvSpPr/>
          <p:nvPr/>
        </p:nvSpPr>
        <p:spPr bwMode="auto">
          <a:xfrm>
            <a:off x="1367528" y="54429"/>
            <a:ext cx="2505727" cy="92528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p:txBody>
      </p:sp>
      <p:pic>
        <p:nvPicPr>
          <p:cNvPr id="4" name="Picture 17" descr="C:\Users\Thomas\Dropbox\GTS Website\Logos\logo blue on black disapp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697" y="33053"/>
            <a:ext cx="2166800" cy="10006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3709076"/>
            <a:ext cx="4572000" cy="1754326"/>
          </a:xfrm>
          <a:prstGeom prst="rect">
            <a:avLst/>
          </a:prstGeom>
        </p:spPr>
        <p:txBody>
          <a:bodyPr>
            <a:spAutoFit/>
          </a:bodyPr>
          <a:lstStyle/>
          <a:p>
            <a:pPr algn="ctr"/>
            <a:r>
              <a:rPr lang="en-US" sz="1800" dirty="0"/>
              <a:t>GTS, Inc.</a:t>
            </a:r>
          </a:p>
          <a:p>
            <a:pPr algn="ctr"/>
            <a:r>
              <a:rPr lang="en-US" sz="1800" dirty="0"/>
              <a:t>PO Box 799, Shalimar, FL 32579</a:t>
            </a:r>
          </a:p>
          <a:p>
            <a:pPr algn="ctr"/>
            <a:r>
              <a:rPr lang="en-US" sz="1800" dirty="0"/>
              <a:t>Phone: 850-651-3388</a:t>
            </a:r>
          </a:p>
          <a:p>
            <a:pPr algn="ctr"/>
            <a:r>
              <a:rPr lang="en-US" sz="1800" dirty="0"/>
              <a:t>Fax: 850-651-4777</a:t>
            </a:r>
          </a:p>
          <a:p>
            <a:pPr algn="ctr"/>
            <a:r>
              <a:rPr lang="en-US" sz="1800" dirty="0"/>
              <a:t>Email:  info@onthelevel.com</a:t>
            </a:r>
          </a:p>
          <a:p>
            <a:pPr algn="ctr"/>
            <a:r>
              <a:rPr lang="en-US" sz="1800" dirty="0"/>
              <a:t>Website:  www.onthelevel.com</a:t>
            </a:r>
          </a:p>
        </p:txBody>
      </p:sp>
    </p:spTree>
    <p:extLst>
      <p:ext uri="{BB962C8B-B14F-4D97-AF65-F5344CB8AC3E}">
        <p14:creationId xmlns:p14="http://schemas.microsoft.com/office/powerpoint/2010/main" val="3946436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7746" name="Rectangle 3"/>
          <p:cNvSpPr>
            <a:spLocks noGrp="1" noChangeArrowheads="1"/>
          </p:cNvSpPr>
          <p:nvPr>
            <p:ph type="subTitle" idx="1"/>
          </p:nvPr>
        </p:nvSpPr>
        <p:spPr>
          <a:xfrm>
            <a:off x="250825" y="2565400"/>
            <a:ext cx="8583613" cy="3468688"/>
          </a:xfrm>
        </p:spPr>
        <p:txBody>
          <a:bodyPr/>
          <a:lstStyle/>
          <a:p>
            <a:pPr eaLnBrk="1" hangingPunct="1"/>
            <a:r>
              <a:rPr lang="en-US" sz="4800" dirty="0" smtClean="0">
                <a:solidFill>
                  <a:srgbClr val="0070C0"/>
                </a:solidFill>
              </a:rPr>
              <a:t>Phoenicia America-Israel (Flat Glass) Ltd</a:t>
            </a:r>
          </a:p>
          <a:p>
            <a:pPr eaLnBrk="1" hangingPunct="1"/>
            <a:r>
              <a:rPr lang="en-US" sz="4800" dirty="0" smtClean="0">
                <a:solidFill>
                  <a:srgbClr val="0070C0"/>
                </a:solidFill>
              </a:rPr>
              <a:t>Israel</a:t>
            </a:r>
          </a:p>
          <a:p>
            <a:pPr eaLnBrk="1" hangingPunct="1"/>
            <a:r>
              <a:rPr lang="en-US" sz="4000" dirty="0" smtClean="0">
                <a:solidFill>
                  <a:srgbClr val="0070C0"/>
                </a:solidFill>
              </a:rPr>
              <a:t>Flat Glass Production</a:t>
            </a:r>
          </a:p>
          <a:p>
            <a:pPr eaLnBrk="1" hangingPunct="1"/>
            <a:endParaRPr lang="en-US" sz="2800" dirty="0" smtClean="0">
              <a:solidFill>
                <a:srgbClr val="669900"/>
              </a:solidFill>
            </a:endParaRPr>
          </a:p>
          <a:p>
            <a:pPr eaLnBrk="1" hangingPunct="1">
              <a:lnSpc>
                <a:spcPts val="3300"/>
              </a:lnSpc>
              <a:spcBef>
                <a:spcPct val="50000"/>
              </a:spcBef>
            </a:pPr>
            <a:endParaRPr lang="en-US" sz="1000" dirty="0" smtClean="0">
              <a:solidFill>
                <a:srgbClr val="0000FF"/>
              </a:solidFill>
            </a:endParaRPr>
          </a:p>
        </p:txBody>
      </p:sp>
      <p:pic>
        <p:nvPicPr>
          <p:cNvPr id="287748" name="Picture 7"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28775"/>
            <a:ext cx="2698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1367528" y="54429"/>
            <a:ext cx="2505727" cy="92528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p:txBody>
      </p:sp>
      <p:pic>
        <p:nvPicPr>
          <p:cNvPr id="6" name="Picture 17" descr="C:\Users\Thomas\Dropbox\GTS Website\Logos\logo blue on black disappe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697" y="33053"/>
            <a:ext cx="2166800" cy="100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553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8770" name="Rectangle 5"/>
          <p:cNvSpPr>
            <a:spLocks noGrp="1" noChangeArrowheads="1"/>
          </p:cNvSpPr>
          <p:nvPr>
            <p:ph type="title"/>
          </p:nvPr>
        </p:nvSpPr>
        <p:spPr/>
        <p:txBody>
          <a:bodyPr/>
          <a:lstStyle/>
          <a:p>
            <a:pPr rtl="1" eaLnBrk="1" hangingPunct="1"/>
            <a:r>
              <a:rPr lang="en-US" sz="3600" smtClean="0">
                <a:latin typeface="Arial" charset="0"/>
                <a:cs typeface="Arial" charset="0"/>
              </a:rPr>
              <a:t>Application Overview</a:t>
            </a:r>
            <a:endParaRPr lang="he-IL" sz="3600" smtClean="0">
              <a:latin typeface="Arial" charset="0"/>
              <a:cs typeface="Arial" charset="0"/>
            </a:endParaRPr>
          </a:p>
        </p:txBody>
      </p:sp>
      <p:sp>
        <p:nvSpPr>
          <p:cNvPr id="2" name="Content Placeholder 1"/>
          <p:cNvSpPr>
            <a:spLocks noGrp="1"/>
          </p:cNvSpPr>
          <p:nvPr>
            <p:ph idx="1"/>
          </p:nvPr>
        </p:nvSpPr>
        <p:spPr>
          <a:xfrm>
            <a:off x="1028700" y="2071688"/>
            <a:ext cx="7720013" cy="4525962"/>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Silos sizes are 5-7m wide and 19m high</a:t>
            </a:r>
            <a:endParaRPr lang="en-US" dirty="0"/>
          </a:p>
          <a:p>
            <a:pPr eaLnBrk="1" fontAlgn="auto" hangingPunct="1">
              <a:spcAft>
                <a:spcPts val="0"/>
              </a:spcAft>
              <a:buFont typeface="Arial" pitchFamily="34" charset="0"/>
              <a:buChar char="•"/>
              <a:defRPr/>
            </a:pPr>
            <a:r>
              <a:rPr lang="en-US" dirty="0" smtClean="0"/>
              <a:t>Stored material price is between $400-600 /Ton</a:t>
            </a:r>
            <a:endParaRPr lang="en-US" dirty="0"/>
          </a:p>
          <a:p>
            <a:pPr eaLnBrk="1" fontAlgn="auto" hangingPunct="1">
              <a:spcAft>
                <a:spcPts val="0"/>
              </a:spcAft>
              <a:buFont typeface="Arial" pitchFamily="34" charset="0"/>
              <a:buChar char="•"/>
              <a:defRPr/>
            </a:pPr>
            <a:r>
              <a:rPr lang="en-US" dirty="0" smtClean="0"/>
              <a:t>Total number of silos is 10</a:t>
            </a:r>
            <a:endParaRPr lang="en-US" dirty="0"/>
          </a:p>
          <a:p>
            <a:pPr eaLnBrk="1" fontAlgn="auto" hangingPunct="1">
              <a:spcAft>
                <a:spcPts val="0"/>
              </a:spcAft>
              <a:buFont typeface="Arial" pitchFamily="34" charset="0"/>
              <a:buChar char="•"/>
              <a:defRPr/>
            </a:pPr>
            <a:r>
              <a:rPr lang="en-US" dirty="0" smtClean="0"/>
              <a:t>All units installed are M type 3DLevelScanner</a:t>
            </a:r>
            <a:endParaRPr lang="en-US" dirty="0"/>
          </a:p>
          <a:p>
            <a:pPr eaLnBrk="1" fontAlgn="auto" hangingPunct="1">
              <a:spcAft>
                <a:spcPts val="0"/>
              </a:spcAft>
              <a:buFont typeface="Arial" pitchFamily="34" charset="0"/>
              <a:buChar char="•"/>
              <a:defRPr/>
            </a:pPr>
            <a:r>
              <a:rPr lang="en-US" dirty="0" smtClean="0"/>
              <a:t>The customer needed an accurate volume measurement system to control his inventory as the precision is a very important fact for the entire production process</a:t>
            </a:r>
          </a:p>
          <a:p>
            <a:pPr eaLnBrk="1" fontAlgn="auto" hangingPunct="1">
              <a:spcAft>
                <a:spcPts val="0"/>
              </a:spcAft>
              <a:buFont typeface="Arial" pitchFamily="34" charset="0"/>
              <a:buChar char="•"/>
              <a:defRPr/>
            </a:pPr>
            <a:r>
              <a:rPr lang="en-US" dirty="0" smtClean="0"/>
              <a:t>1 unit was installed for 3 weeks testing and approved by the customer for his needs</a:t>
            </a:r>
            <a:endParaRPr lang="en-US" dirty="0"/>
          </a:p>
        </p:txBody>
      </p:sp>
      <p:sp>
        <p:nvSpPr>
          <p:cNvPr id="4" name="Slide Number Placeholder 3"/>
          <p:cNvSpPr>
            <a:spLocks noGrp="1"/>
          </p:cNvSpPr>
          <p:nvPr>
            <p:ph type="sldNum" sz="quarter" idx="12"/>
          </p:nvPr>
        </p:nvSpPr>
        <p:spPr/>
        <p:txBody>
          <a:bodyPr/>
          <a:lstStyle/>
          <a:p>
            <a:pPr>
              <a:defRPr/>
            </a:pPr>
            <a:fld id="{3E1813DD-F096-4CF2-97EA-C939665F58B1}" type="slidenum">
              <a:rPr lang="en-US"/>
              <a:pPr>
                <a:defRPr/>
              </a:pPr>
              <a:t>37</a:t>
            </a:fld>
            <a:endParaRPr lang="en-US"/>
          </a:p>
        </p:txBody>
      </p:sp>
      <p:pic>
        <p:nvPicPr>
          <p:cNvPr id="288775" name="Picture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484313"/>
            <a:ext cx="2700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23309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9794" name="Rectangle 5"/>
          <p:cNvSpPr>
            <a:spLocks noGrp="1" noChangeArrowheads="1"/>
          </p:cNvSpPr>
          <p:nvPr>
            <p:ph type="title"/>
          </p:nvPr>
        </p:nvSpPr>
        <p:spPr/>
        <p:txBody>
          <a:bodyPr/>
          <a:lstStyle/>
          <a:p>
            <a:pPr rtl="1" eaLnBrk="1" hangingPunct="1"/>
            <a:r>
              <a:rPr lang="en-US" sz="4400" b="1" smtClean="0">
                <a:latin typeface="Arial" charset="0"/>
                <a:cs typeface="Arial" charset="0"/>
              </a:rPr>
              <a:t>The Problem</a:t>
            </a:r>
            <a:endParaRPr lang="he-IL" sz="4400" b="1" smtClean="0">
              <a:latin typeface="Arial" charset="0"/>
              <a:cs typeface="Arial" charset="0"/>
            </a:endParaRPr>
          </a:p>
        </p:txBody>
      </p:sp>
      <p:sp>
        <p:nvSpPr>
          <p:cNvPr id="2" name="Content Placeholder 1"/>
          <p:cNvSpPr>
            <a:spLocks noGrp="1"/>
          </p:cNvSpPr>
          <p:nvPr>
            <p:ph idx="1"/>
          </p:nvPr>
        </p:nvSpPr>
        <p:spPr>
          <a:xfrm>
            <a:off x="1028700" y="1891310"/>
            <a:ext cx="7720013" cy="4525962"/>
          </a:xfrm>
        </p:spPr>
        <p:txBody>
          <a:bodyPr rtlCol="0">
            <a:normAutofit fontScale="92500"/>
          </a:bodyPr>
          <a:lstStyle/>
          <a:p>
            <a:pPr eaLnBrk="1" fontAlgn="auto" hangingPunct="1">
              <a:spcAft>
                <a:spcPts val="0"/>
              </a:spcAft>
              <a:buFont typeface="Arial" pitchFamily="34" charset="0"/>
              <a:buChar char="•"/>
              <a:defRPr/>
            </a:pPr>
            <a:r>
              <a:rPr lang="en-US" dirty="0" smtClean="0"/>
              <a:t>Previously used technology - Radar</a:t>
            </a:r>
            <a:endParaRPr lang="en-US" dirty="0"/>
          </a:p>
          <a:p>
            <a:pPr eaLnBrk="1" fontAlgn="auto" hangingPunct="1">
              <a:spcAft>
                <a:spcPts val="0"/>
              </a:spcAft>
              <a:buFont typeface="Arial" pitchFamily="34" charset="0"/>
              <a:buChar char="•"/>
              <a:defRPr/>
            </a:pPr>
            <a:r>
              <a:rPr lang="en-US" dirty="0" smtClean="0"/>
              <a:t>Only used for indicating approx. level</a:t>
            </a:r>
            <a:endParaRPr lang="en-US" dirty="0"/>
          </a:p>
          <a:p>
            <a:pPr eaLnBrk="1" fontAlgn="auto" hangingPunct="1">
              <a:spcAft>
                <a:spcPts val="0"/>
              </a:spcAft>
              <a:buFont typeface="Arial" pitchFamily="34" charset="0"/>
              <a:buChar char="•"/>
              <a:defRPr/>
            </a:pPr>
            <a:r>
              <a:rPr lang="en-US" dirty="0" smtClean="0"/>
              <a:t>Due to the process, customer looked for high accuracy volume measurement, to control the inventory at all time in order to be able to control continuous production </a:t>
            </a:r>
          </a:p>
          <a:p>
            <a:pPr eaLnBrk="1" fontAlgn="auto" hangingPunct="1">
              <a:spcAft>
                <a:spcPts val="0"/>
              </a:spcAft>
              <a:buFont typeface="Arial" pitchFamily="34" charset="0"/>
              <a:buChar char="•"/>
              <a:defRPr/>
            </a:pPr>
            <a:r>
              <a:rPr lang="en-US" dirty="0" smtClean="0"/>
              <a:t>When the silo is empty, they need to be sure that there is no material left and this could not be indicated by the radar</a:t>
            </a:r>
            <a:endParaRPr lang="en-US" dirty="0"/>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2"/>
          </p:nvPr>
        </p:nvSpPr>
        <p:spPr/>
        <p:txBody>
          <a:bodyPr/>
          <a:lstStyle/>
          <a:p>
            <a:pPr>
              <a:defRPr/>
            </a:pPr>
            <a:fld id="{1A4BF226-6294-443B-AE52-E260D2EA72F3}" type="slidenum">
              <a:rPr lang="en-US"/>
              <a:pPr>
                <a:defRPr/>
              </a:pPr>
              <a:t>38</a:t>
            </a:fld>
            <a:endParaRPr lang="en-US" dirty="0"/>
          </a:p>
        </p:txBody>
      </p:sp>
      <p:pic>
        <p:nvPicPr>
          <p:cNvPr id="289799" name="Picture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449388"/>
            <a:ext cx="2700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30435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0818" name="Rectangle 5"/>
          <p:cNvSpPr>
            <a:spLocks noGrp="1" noChangeArrowheads="1"/>
          </p:cNvSpPr>
          <p:nvPr>
            <p:ph type="title"/>
          </p:nvPr>
        </p:nvSpPr>
        <p:spPr/>
        <p:txBody>
          <a:bodyPr/>
          <a:lstStyle/>
          <a:p>
            <a:pPr rtl="1" eaLnBrk="1" hangingPunct="1"/>
            <a:r>
              <a:rPr lang="en-US" sz="4400" dirty="0" smtClean="0">
                <a:latin typeface="Arial" charset="0"/>
                <a:cs typeface="Arial" charset="0"/>
              </a:rPr>
              <a:t>GTS Solutions</a:t>
            </a:r>
            <a:endParaRPr lang="he-IL" sz="4400" dirty="0" smtClean="0">
              <a:latin typeface="Arial" charset="0"/>
              <a:cs typeface="Arial" charset="0"/>
            </a:endParaRPr>
          </a:p>
        </p:txBody>
      </p:sp>
      <p:sp>
        <p:nvSpPr>
          <p:cNvPr id="2" name="Content Placeholder 1"/>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smtClean="0"/>
              <a:t>The Customer decided to install GTS 3DLevelScanners type M on all of his silos</a:t>
            </a:r>
            <a:endParaRPr lang="en-US" dirty="0"/>
          </a:p>
          <a:p>
            <a:pPr eaLnBrk="1" fontAlgn="auto" hangingPunct="1">
              <a:spcAft>
                <a:spcPts val="0"/>
              </a:spcAft>
              <a:buFont typeface="Arial" pitchFamily="34" charset="0"/>
              <a:buChar char="•"/>
              <a:defRPr/>
            </a:pPr>
            <a:r>
              <a:rPr lang="en-US" dirty="0" smtClean="0"/>
              <a:t>The system now provides him with high accuracy volume measurement of his contents, eliminating the need of physical observation of the silos and erratic calculation occurred due to radar estimations </a:t>
            </a:r>
            <a:endParaRPr lang="en-US" dirty="0"/>
          </a:p>
          <a:p>
            <a:pPr eaLnBrk="1" fontAlgn="auto" hangingPunct="1">
              <a:spcAft>
                <a:spcPts val="0"/>
              </a:spcAft>
              <a:buFont typeface="Arial" pitchFamily="34" charset="0"/>
              <a:buChar char="•"/>
              <a:defRPr/>
            </a:pPr>
            <a:r>
              <a:rPr lang="en-US" dirty="0"/>
              <a:t>Benefits for the customer</a:t>
            </a:r>
          </a:p>
          <a:p>
            <a:pPr lvl="1" eaLnBrk="1" fontAlgn="auto" hangingPunct="1">
              <a:spcAft>
                <a:spcPts val="0"/>
              </a:spcAft>
              <a:buFont typeface="Arial" pitchFamily="34" charset="0"/>
              <a:buChar char="•"/>
              <a:defRPr/>
            </a:pPr>
            <a:r>
              <a:rPr lang="en-US" dirty="0" smtClean="0"/>
              <a:t>1. high accuracy volume measurement</a:t>
            </a:r>
            <a:endParaRPr lang="en-US" dirty="0"/>
          </a:p>
          <a:p>
            <a:pPr lvl="1" eaLnBrk="1" fontAlgn="auto" hangingPunct="1">
              <a:spcAft>
                <a:spcPts val="0"/>
              </a:spcAft>
              <a:buFont typeface="Arial" pitchFamily="34" charset="0"/>
              <a:buChar char="•"/>
              <a:defRPr/>
            </a:pPr>
            <a:r>
              <a:rPr lang="en-US" dirty="0" smtClean="0"/>
              <a:t>2. true knowledge of inventory status</a:t>
            </a:r>
            <a:endParaRPr lang="en-US" dirty="0"/>
          </a:p>
          <a:p>
            <a:pPr lvl="1" eaLnBrk="1" fontAlgn="auto" hangingPunct="1">
              <a:spcAft>
                <a:spcPts val="0"/>
              </a:spcAft>
              <a:buFont typeface="Arial" pitchFamily="34" charset="0"/>
              <a:buChar char="•"/>
              <a:defRPr/>
            </a:pPr>
            <a:r>
              <a:rPr lang="en-US" dirty="0" smtClean="0"/>
              <a:t>3. no need for physical observation of the silos</a:t>
            </a:r>
            <a:endParaRPr lang="en-US" dirty="0"/>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2"/>
          </p:nvPr>
        </p:nvSpPr>
        <p:spPr/>
        <p:txBody>
          <a:bodyPr/>
          <a:lstStyle/>
          <a:p>
            <a:pPr>
              <a:defRPr/>
            </a:pPr>
            <a:fld id="{41C74385-5F59-4A51-81FB-560513AD0147}" type="slidenum">
              <a:rPr lang="en-US"/>
              <a:pPr>
                <a:defRPr/>
              </a:pPr>
              <a:t>39</a:t>
            </a:fld>
            <a:endParaRPr lang="en-US"/>
          </a:p>
        </p:txBody>
      </p:sp>
    </p:spTree>
    <p:extLst>
      <p:ext uri="{BB962C8B-B14F-4D97-AF65-F5344CB8AC3E}">
        <p14:creationId xmlns:p14="http://schemas.microsoft.com/office/powerpoint/2010/main" val="14764442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a:xfrm>
            <a:off x="1122363" y="3142996"/>
            <a:ext cx="7772400" cy="1100392"/>
          </a:xfrm>
        </p:spPr>
        <p:txBody>
          <a:bodyPr/>
          <a:lstStyle/>
          <a:p>
            <a:pPr algn="ctr" eaLnBrk="1" hangingPunct="1"/>
            <a:r>
              <a:rPr lang="en-US" sz="5400" b="1" dirty="0" smtClean="0">
                <a:solidFill>
                  <a:srgbClr val="0070C0"/>
                </a:solidFill>
              </a:rPr>
              <a:t>Background</a:t>
            </a:r>
            <a:r>
              <a:rPr lang="en-US" sz="5400" b="1" dirty="0" smtClean="0"/>
              <a:t> </a:t>
            </a:r>
            <a:endParaRPr lang="en-US"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1842" name="Title 1"/>
          <p:cNvSpPr>
            <a:spLocks noGrp="1"/>
          </p:cNvSpPr>
          <p:nvPr>
            <p:ph type="title"/>
          </p:nvPr>
        </p:nvSpPr>
        <p:spPr/>
        <p:txBody>
          <a:bodyPr/>
          <a:lstStyle/>
          <a:p>
            <a:pPr algn="l" eaLnBrk="1" hangingPunct="1"/>
            <a:r>
              <a:rPr lang="en-US" sz="3200" smtClean="0">
                <a:latin typeface="Arial" charset="0"/>
                <a:cs typeface="Arial" charset="0"/>
              </a:rPr>
              <a:t>My Relationship With The Customer</a:t>
            </a:r>
          </a:p>
        </p:txBody>
      </p:sp>
      <p:sp>
        <p:nvSpPr>
          <p:cNvPr id="3" name="Content Placeholder 2"/>
          <p:cNvSpPr>
            <a:spLocks noGrp="1"/>
          </p:cNvSpPr>
          <p:nvPr>
            <p:ph idx="1"/>
          </p:nvPr>
        </p:nvSpPr>
        <p:spPr>
          <a:xfrm>
            <a:off x="1028700" y="1998663"/>
            <a:ext cx="7720013" cy="4525962"/>
          </a:xfrm>
        </p:spPr>
        <p:txBody>
          <a:bodyPr rtlCol="0">
            <a:normAutofit/>
          </a:bodyPr>
          <a:lstStyle/>
          <a:p>
            <a:pPr eaLnBrk="1" fontAlgn="auto" hangingPunct="1">
              <a:spcAft>
                <a:spcPts val="0"/>
              </a:spcAft>
              <a:buFont typeface="Arial" pitchFamily="34" charset="0"/>
              <a:buChar char="•"/>
              <a:defRPr/>
            </a:pPr>
            <a:r>
              <a:rPr lang="en-US" dirty="0" smtClean="0"/>
              <a:t>We targeted Phoenicia and approached them as they are the biggest glass manufacturer in Israel with 80% export</a:t>
            </a:r>
          </a:p>
          <a:p>
            <a:pPr eaLnBrk="1" fontAlgn="auto" hangingPunct="1">
              <a:spcAft>
                <a:spcPts val="0"/>
              </a:spcAft>
              <a:buFont typeface="Arial" pitchFamily="34" charset="0"/>
              <a:buChar char="•"/>
              <a:defRPr/>
            </a:pPr>
            <a:r>
              <a:rPr lang="en-US" dirty="0" smtClean="0"/>
              <a:t>I contacted the Hot End Manager, who is in charge of the production process and therefore for the raw materials being used</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5" name="Slide Number Placeholder 4"/>
          <p:cNvSpPr>
            <a:spLocks noGrp="1"/>
          </p:cNvSpPr>
          <p:nvPr>
            <p:ph type="sldNum" sz="quarter" idx="12"/>
          </p:nvPr>
        </p:nvSpPr>
        <p:spPr/>
        <p:txBody>
          <a:bodyPr/>
          <a:lstStyle/>
          <a:p>
            <a:pPr>
              <a:defRPr/>
            </a:pPr>
            <a:fld id="{B686535F-81C7-47BA-800B-B288A53C3C50}" type="slidenum">
              <a:rPr lang="en-US"/>
              <a:pPr>
                <a:defRPr/>
              </a:pPr>
              <a:t>40</a:t>
            </a:fld>
            <a:endParaRPr lang="en-US"/>
          </a:p>
        </p:txBody>
      </p:sp>
      <p:pic>
        <p:nvPicPr>
          <p:cNvPr id="291847" name="Picture 6" desc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484313"/>
            <a:ext cx="2700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79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2866" name="Rectangle 3"/>
          <p:cNvSpPr>
            <a:spLocks noGrp="1" noChangeArrowheads="1"/>
          </p:cNvSpPr>
          <p:nvPr>
            <p:ph type="subTitle" idx="1"/>
          </p:nvPr>
        </p:nvSpPr>
        <p:spPr>
          <a:xfrm>
            <a:off x="249238" y="1812925"/>
            <a:ext cx="8583612" cy="3468688"/>
          </a:xfrm>
        </p:spPr>
        <p:txBody>
          <a:bodyPr/>
          <a:lstStyle/>
          <a:p>
            <a:pPr eaLnBrk="1" hangingPunct="1"/>
            <a:r>
              <a:rPr lang="en-US" sz="6000" dirty="0" smtClean="0">
                <a:solidFill>
                  <a:srgbClr val="0070C0"/>
                </a:solidFill>
              </a:rPr>
              <a:t>Carmel Olefins</a:t>
            </a:r>
          </a:p>
          <a:p>
            <a:pPr eaLnBrk="1" hangingPunct="1"/>
            <a:r>
              <a:rPr lang="en-US" sz="6000" dirty="0" smtClean="0">
                <a:solidFill>
                  <a:srgbClr val="0070C0"/>
                </a:solidFill>
              </a:rPr>
              <a:t>Israel</a:t>
            </a:r>
          </a:p>
          <a:p>
            <a:pPr eaLnBrk="1" hangingPunct="1"/>
            <a:r>
              <a:rPr lang="en-US" sz="4800" dirty="0" smtClean="0">
                <a:solidFill>
                  <a:srgbClr val="0070C0"/>
                </a:solidFill>
              </a:rPr>
              <a:t>Polypropylene pellets production</a:t>
            </a:r>
          </a:p>
          <a:p>
            <a:pPr eaLnBrk="1" hangingPunct="1"/>
            <a:endParaRPr lang="en-US" sz="2800" dirty="0" smtClean="0">
              <a:solidFill>
                <a:srgbClr val="669900"/>
              </a:solidFill>
            </a:endParaRPr>
          </a:p>
          <a:p>
            <a:pPr eaLnBrk="1" hangingPunct="1">
              <a:lnSpc>
                <a:spcPts val="3300"/>
              </a:lnSpc>
              <a:spcBef>
                <a:spcPct val="50000"/>
              </a:spcBef>
            </a:pPr>
            <a:endParaRPr lang="en-US" sz="1000" dirty="0" smtClean="0">
              <a:solidFill>
                <a:srgbClr val="0000FF"/>
              </a:solidFill>
            </a:endParaRPr>
          </a:p>
        </p:txBody>
      </p:sp>
      <p:pic>
        <p:nvPicPr>
          <p:cNvPr id="292867" name="Picture 4"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28775"/>
            <a:ext cx="15367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1367528" y="54429"/>
            <a:ext cx="2505727" cy="92528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p:txBody>
      </p:sp>
      <p:pic>
        <p:nvPicPr>
          <p:cNvPr id="6" name="Picture 17" descr="C:\Users\Thomas\Dropbox\GTS Website\Logos\logo blue on black disappe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697" y="33053"/>
            <a:ext cx="2166800" cy="100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6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3890" name="Rectangle 5"/>
          <p:cNvSpPr>
            <a:spLocks noGrp="1" noChangeArrowheads="1"/>
          </p:cNvSpPr>
          <p:nvPr>
            <p:ph type="title"/>
          </p:nvPr>
        </p:nvSpPr>
        <p:spPr/>
        <p:txBody>
          <a:bodyPr/>
          <a:lstStyle/>
          <a:p>
            <a:pPr rtl="1" eaLnBrk="1" hangingPunct="1"/>
            <a:r>
              <a:rPr lang="en-US" smtClean="0">
                <a:latin typeface="Arial" charset="0"/>
                <a:cs typeface="Arial" charset="0"/>
              </a:rPr>
              <a:t>Application Overview</a:t>
            </a:r>
            <a:endParaRPr lang="he-IL" smtClean="0">
              <a:latin typeface="Arial" charset="0"/>
              <a:cs typeface="Arial" charset="0"/>
            </a:endParaRPr>
          </a:p>
        </p:txBody>
      </p:sp>
      <p:sp>
        <p:nvSpPr>
          <p:cNvPr id="2" name="Content Placeholder 1"/>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sz="3300" dirty="0" smtClean="0"/>
              <a:t>Material</a:t>
            </a:r>
          </a:p>
          <a:p>
            <a:pPr lvl="1" eaLnBrk="1" fontAlgn="auto" hangingPunct="1">
              <a:spcAft>
                <a:spcPts val="0"/>
              </a:spcAft>
              <a:buFont typeface="Arial" pitchFamily="34" charset="0"/>
              <a:buChar char="•"/>
              <a:defRPr/>
            </a:pPr>
            <a:r>
              <a:rPr lang="en-US" dirty="0" smtClean="0"/>
              <a:t>Polypropylene Pellets </a:t>
            </a:r>
          </a:p>
          <a:p>
            <a:pPr lvl="1" eaLnBrk="1" fontAlgn="auto" hangingPunct="1">
              <a:spcAft>
                <a:spcPts val="0"/>
              </a:spcAft>
              <a:buFont typeface="Arial" pitchFamily="34" charset="0"/>
              <a:buChar char="•"/>
              <a:defRPr/>
            </a:pPr>
            <a:r>
              <a:rPr lang="en-US" dirty="0" smtClean="0"/>
              <a:t>Approx. 0.8 g/cm</a:t>
            </a:r>
            <a:r>
              <a:rPr lang="en-US" baseline="30000" dirty="0" smtClean="0"/>
              <a:t>3</a:t>
            </a:r>
            <a:endParaRPr lang="en-US" dirty="0" smtClean="0"/>
          </a:p>
          <a:p>
            <a:pPr lvl="1" eaLnBrk="1" fontAlgn="auto" hangingPunct="1">
              <a:spcAft>
                <a:spcPts val="0"/>
              </a:spcAft>
              <a:buFont typeface="Arial" pitchFamily="34" charset="0"/>
              <a:buChar char="•"/>
              <a:defRPr/>
            </a:pPr>
            <a:r>
              <a:rPr lang="en-US" dirty="0" smtClean="0"/>
              <a:t>Approx. 1800 USD/ton</a:t>
            </a:r>
            <a:endParaRPr lang="en-US" dirty="0"/>
          </a:p>
          <a:p>
            <a:pPr eaLnBrk="1" fontAlgn="auto" hangingPunct="1">
              <a:spcAft>
                <a:spcPts val="0"/>
              </a:spcAft>
              <a:buFont typeface="Arial" pitchFamily="34" charset="0"/>
              <a:buChar char="•"/>
              <a:defRPr/>
            </a:pPr>
            <a:r>
              <a:rPr lang="en-US" sz="3300" dirty="0" smtClean="0"/>
              <a:t>Silo size: </a:t>
            </a:r>
          </a:p>
          <a:p>
            <a:pPr lvl="1" eaLnBrk="1" fontAlgn="auto" hangingPunct="1">
              <a:spcAft>
                <a:spcPts val="0"/>
              </a:spcAft>
              <a:buFont typeface="Arial" pitchFamily="34" charset="0"/>
              <a:buChar char="–"/>
              <a:defRPr/>
            </a:pPr>
            <a:r>
              <a:rPr lang="en-US" sz="2900" dirty="0" smtClean="0"/>
              <a:t>diameter 6.5m, </a:t>
            </a:r>
          </a:p>
          <a:p>
            <a:pPr lvl="1" eaLnBrk="1" fontAlgn="auto" hangingPunct="1">
              <a:spcAft>
                <a:spcPts val="0"/>
              </a:spcAft>
              <a:buFont typeface="Arial" pitchFamily="34" charset="0"/>
              <a:buChar char="–"/>
              <a:defRPr/>
            </a:pPr>
            <a:r>
              <a:rPr lang="en-US" sz="2900" dirty="0" smtClean="0"/>
              <a:t>height 21 m, </a:t>
            </a:r>
          </a:p>
          <a:p>
            <a:pPr lvl="1" eaLnBrk="1" fontAlgn="auto" hangingPunct="1">
              <a:spcAft>
                <a:spcPts val="0"/>
              </a:spcAft>
              <a:buFont typeface="Arial" pitchFamily="34" charset="0"/>
              <a:buChar char="–"/>
              <a:defRPr/>
            </a:pPr>
            <a:r>
              <a:rPr lang="en-US" sz="2900" dirty="0" smtClean="0"/>
              <a:t>total capacity of 650 tons</a:t>
            </a:r>
            <a:endParaRPr lang="en-US" sz="2900" dirty="0"/>
          </a:p>
          <a:p>
            <a:pPr eaLnBrk="1" fontAlgn="auto" hangingPunct="1">
              <a:spcAft>
                <a:spcPts val="0"/>
              </a:spcAft>
              <a:buFont typeface="Arial" pitchFamily="34" charset="0"/>
              <a:buChar char="•"/>
              <a:defRPr/>
            </a:pPr>
            <a:r>
              <a:rPr lang="en-US" sz="3300" dirty="0"/>
              <a:t>Total value of material in </a:t>
            </a:r>
            <a:r>
              <a:rPr lang="en-US" sz="3300" dirty="0" smtClean="0"/>
              <a:t>silo : 1.17 million USD</a:t>
            </a:r>
            <a:endParaRPr lang="en-US" sz="3300" dirty="0"/>
          </a:p>
          <a:p>
            <a:pPr eaLnBrk="1" fontAlgn="auto" hangingPunct="1">
              <a:spcAft>
                <a:spcPts val="0"/>
              </a:spcAft>
              <a:buFont typeface="Arial" pitchFamily="34" charset="0"/>
              <a:buChar char="•"/>
              <a:defRPr/>
            </a:pPr>
            <a:r>
              <a:rPr lang="en-US" sz="3300" dirty="0"/>
              <a:t>Number of </a:t>
            </a:r>
            <a:r>
              <a:rPr lang="en-US" sz="3300" dirty="0" smtClean="0"/>
              <a:t>silos on site : 26</a:t>
            </a:r>
            <a:endParaRPr lang="en-US" sz="3300" dirty="0"/>
          </a:p>
          <a:p>
            <a:pPr eaLnBrk="1" fontAlgn="auto" hangingPunct="1">
              <a:spcAft>
                <a:spcPts val="0"/>
              </a:spcAft>
              <a:buFont typeface="Arial" pitchFamily="34" charset="0"/>
              <a:buChar char="•"/>
              <a:defRPr/>
            </a:pPr>
            <a:r>
              <a:rPr lang="en-US" sz="3300" dirty="0" smtClean="0"/>
              <a:t>Previously used technologies: radar, ultrasonic, guided wave radar</a:t>
            </a:r>
            <a:endParaRPr lang="en-US" sz="3300" dirty="0"/>
          </a:p>
        </p:txBody>
      </p:sp>
      <p:sp>
        <p:nvSpPr>
          <p:cNvPr id="4" name="Slide Number Placeholder 3"/>
          <p:cNvSpPr>
            <a:spLocks noGrp="1"/>
          </p:cNvSpPr>
          <p:nvPr>
            <p:ph type="sldNum" sz="quarter" idx="12"/>
          </p:nvPr>
        </p:nvSpPr>
        <p:spPr/>
        <p:txBody>
          <a:bodyPr/>
          <a:lstStyle/>
          <a:p>
            <a:pPr>
              <a:defRPr/>
            </a:pPr>
            <a:fld id="{87282BC0-B927-4F0D-B44A-A2FEF89DAC66}" type="slidenum">
              <a:rPr lang="en-US"/>
              <a:pPr>
                <a:defRPr/>
              </a:pPr>
              <a:t>42</a:t>
            </a:fld>
            <a:endParaRPr lang="en-US"/>
          </a:p>
        </p:txBody>
      </p:sp>
      <p:pic>
        <p:nvPicPr>
          <p:cNvPr id="293895" name="Picture 6"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1395413"/>
            <a:ext cx="15367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31755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4914" name="Picture 6"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9764" y="1395414"/>
            <a:ext cx="1416061" cy="94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915" name="Rectangle 5"/>
          <p:cNvSpPr>
            <a:spLocks noGrp="1" noChangeArrowheads="1"/>
          </p:cNvSpPr>
          <p:nvPr>
            <p:ph type="title"/>
          </p:nvPr>
        </p:nvSpPr>
        <p:spPr/>
        <p:txBody>
          <a:bodyPr/>
          <a:lstStyle/>
          <a:p>
            <a:pPr rtl="1" eaLnBrk="1" hangingPunct="1"/>
            <a:r>
              <a:rPr lang="en-US" sz="4400" smtClean="0">
                <a:latin typeface="Arial" charset="0"/>
                <a:cs typeface="Arial" charset="0"/>
              </a:rPr>
              <a:t>The Problem</a:t>
            </a:r>
            <a:endParaRPr lang="he-IL" sz="4400" smtClean="0">
              <a:latin typeface="Arial" charset="0"/>
              <a:cs typeface="Arial" charset="0"/>
            </a:endParaRPr>
          </a:p>
        </p:txBody>
      </p:sp>
      <p:sp>
        <p:nvSpPr>
          <p:cNvPr id="2" name="Content Placeholder 1"/>
          <p:cNvSpPr>
            <a:spLocks noGrp="1"/>
          </p:cNvSpPr>
          <p:nvPr>
            <p:ph idx="1"/>
          </p:nvPr>
        </p:nvSpPr>
        <p:spPr>
          <a:xfrm>
            <a:off x="957263" y="1855788"/>
            <a:ext cx="7718425" cy="4525962"/>
          </a:xfrm>
        </p:spPr>
        <p:txBody>
          <a:bodyPr rtlCol="0">
            <a:normAutofit lnSpcReduction="10000"/>
          </a:bodyPr>
          <a:lstStyle/>
          <a:p>
            <a:pPr eaLnBrk="1" fontAlgn="auto" hangingPunct="1">
              <a:spcAft>
                <a:spcPts val="0"/>
              </a:spcAft>
              <a:buFont typeface="Arial" pitchFamily="34" charset="0"/>
              <a:buChar char="•"/>
              <a:defRPr/>
            </a:pPr>
            <a:r>
              <a:rPr lang="en-US" sz="2800" dirty="0" smtClean="0"/>
              <a:t>All of the other technologies had different problems such as high cost of maintenance, inaccurate readings, bad tractability</a:t>
            </a:r>
          </a:p>
          <a:p>
            <a:pPr eaLnBrk="1" fontAlgn="auto" hangingPunct="1">
              <a:spcAft>
                <a:spcPts val="0"/>
              </a:spcAft>
              <a:buFont typeface="Arial" pitchFamily="34" charset="0"/>
              <a:buChar char="•"/>
              <a:defRPr/>
            </a:pPr>
            <a:r>
              <a:rPr lang="en-US" sz="2800" dirty="0" smtClean="0"/>
              <a:t>The customer looked for a solution that will reduce maintenance costs, will generate accurate volume readings in order to follow both the filling process from the production line and the emptying to trains and trucks </a:t>
            </a:r>
          </a:p>
          <a:p>
            <a:pPr eaLnBrk="1" fontAlgn="auto" hangingPunct="1">
              <a:spcAft>
                <a:spcPts val="0"/>
              </a:spcAft>
              <a:buFont typeface="Arial" pitchFamily="34" charset="0"/>
              <a:buChar char="•"/>
              <a:defRPr/>
            </a:pPr>
            <a:r>
              <a:rPr lang="en-US" sz="2800" dirty="0" smtClean="0"/>
              <a:t>There was a need for a reliable system that could be counted also for calculating the volume of stored inventory</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2"/>
          </p:nvPr>
        </p:nvSpPr>
        <p:spPr/>
        <p:txBody>
          <a:bodyPr/>
          <a:lstStyle/>
          <a:p>
            <a:pPr>
              <a:defRPr/>
            </a:pPr>
            <a:fld id="{2DF3EBC7-F8E4-48C3-898A-CBCF9BC1209A}" type="slidenum">
              <a:rPr lang="en-US"/>
              <a:pPr>
                <a:defRPr/>
              </a:pPr>
              <a:t>43</a:t>
            </a:fld>
            <a:endParaRPr lang="en-US"/>
          </a:p>
        </p:txBody>
      </p:sp>
    </p:spTree>
    <p:extLst>
      <p:ext uri="{BB962C8B-B14F-4D97-AF65-F5344CB8AC3E}">
        <p14:creationId xmlns:p14="http://schemas.microsoft.com/office/powerpoint/2010/main" val="319938701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5938" name="Rectangle 5"/>
          <p:cNvSpPr>
            <a:spLocks noGrp="1" noChangeArrowheads="1"/>
          </p:cNvSpPr>
          <p:nvPr>
            <p:ph type="title"/>
          </p:nvPr>
        </p:nvSpPr>
        <p:spPr/>
        <p:txBody>
          <a:bodyPr/>
          <a:lstStyle/>
          <a:p>
            <a:pPr rtl="1" eaLnBrk="1" hangingPunct="1"/>
            <a:r>
              <a:rPr lang="en-US" sz="4400" dirty="0" smtClean="0">
                <a:latin typeface="Arial" charset="0"/>
                <a:cs typeface="Arial" charset="0"/>
              </a:rPr>
              <a:t>GTS Solutions</a:t>
            </a:r>
            <a:endParaRPr lang="he-IL" sz="4400" dirty="0" smtClean="0">
              <a:latin typeface="Arial" charset="0"/>
              <a:cs typeface="Arial" charset="0"/>
            </a:endParaRPr>
          </a:p>
        </p:txBody>
      </p:sp>
      <p:sp>
        <p:nvSpPr>
          <p:cNvPr id="2" name="Content Placeholder 1"/>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smtClean="0"/>
              <a:t>GTS installed 6 M units </a:t>
            </a:r>
          </a:p>
          <a:p>
            <a:pPr eaLnBrk="1" fontAlgn="auto" hangingPunct="1">
              <a:spcAft>
                <a:spcPts val="0"/>
              </a:spcAft>
              <a:buFont typeface="Arial" pitchFamily="34" charset="0"/>
              <a:buChar char="•"/>
              <a:defRPr/>
            </a:pPr>
            <a:r>
              <a:rPr lang="en-US" dirty="0" smtClean="0"/>
              <a:t>Benefits for the customer</a:t>
            </a:r>
          </a:p>
          <a:p>
            <a:pPr lvl="1" eaLnBrk="1" fontAlgn="auto" hangingPunct="1">
              <a:spcAft>
                <a:spcPts val="0"/>
              </a:spcAft>
              <a:buFont typeface="Arial" pitchFamily="34" charset="0"/>
              <a:buChar char="•"/>
              <a:defRPr/>
            </a:pPr>
            <a:r>
              <a:rPr lang="en-US" dirty="0" smtClean="0"/>
              <a:t>High accurate volume readings of the content</a:t>
            </a:r>
          </a:p>
          <a:p>
            <a:pPr lvl="1" eaLnBrk="1" fontAlgn="auto" hangingPunct="1">
              <a:spcAft>
                <a:spcPts val="0"/>
              </a:spcAft>
              <a:buFont typeface="Arial" pitchFamily="34" charset="0"/>
              <a:buChar char="•"/>
              <a:defRPr/>
            </a:pPr>
            <a:r>
              <a:rPr lang="en-US" dirty="0" smtClean="0"/>
              <a:t>Reliable and continuous measurement</a:t>
            </a:r>
          </a:p>
          <a:p>
            <a:pPr lvl="1" eaLnBrk="1" fontAlgn="auto" hangingPunct="1">
              <a:spcAft>
                <a:spcPts val="0"/>
              </a:spcAft>
              <a:buFont typeface="Arial" pitchFamily="34" charset="0"/>
              <a:buChar char="•"/>
              <a:defRPr/>
            </a:pPr>
            <a:r>
              <a:rPr lang="en-US" dirty="0" smtClean="0"/>
              <a:t>Elimination of maintenance costs to nearly 0</a:t>
            </a:r>
          </a:p>
          <a:p>
            <a:pPr eaLnBrk="1" fontAlgn="auto" hangingPunct="1">
              <a:spcAft>
                <a:spcPts val="0"/>
              </a:spcAft>
              <a:buFont typeface="Arial" pitchFamily="34" charset="0"/>
              <a:buChar char="•"/>
              <a:defRPr/>
            </a:pPr>
            <a:r>
              <a:rPr lang="en-US" b="1" dirty="0" smtClean="0"/>
              <a:t>The customer placed an order to equip </a:t>
            </a:r>
            <a:r>
              <a:rPr lang="en-US" b="1" u="sng" dirty="0" smtClean="0"/>
              <a:t>all silos </a:t>
            </a:r>
            <a:r>
              <a:rPr lang="en-US" b="1" dirty="0" smtClean="0"/>
              <a:t>on site with GTS type M 3DLevelScanner</a:t>
            </a:r>
          </a:p>
          <a:p>
            <a:pPr lvl="1" eaLnBrk="1" fontAlgn="auto" hangingPunct="1">
              <a:spcAft>
                <a:spcPts val="0"/>
              </a:spcAft>
              <a:buFont typeface="Arial" pitchFamily="34" charset="0"/>
              <a:buChar char="•"/>
              <a:defRPr/>
            </a:pPr>
            <a:endParaRPr lang="en-US" dirty="0"/>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2"/>
          </p:nvPr>
        </p:nvSpPr>
        <p:spPr/>
        <p:txBody>
          <a:bodyPr/>
          <a:lstStyle/>
          <a:p>
            <a:pPr>
              <a:defRPr/>
            </a:pPr>
            <a:fld id="{9E5E7827-ACED-43F3-9D5E-7A709E712326}" type="slidenum">
              <a:rPr lang="en-US"/>
              <a:pPr>
                <a:defRPr/>
              </a:pPr>
              <a:t>44</a:t>
            </a:fld>
            <a:endParaRPr lang="en-US"/>
          </a:p>
        </p:txBody>
      </p:sp>
      <p:pic>
        <p:nvPicPr>
          <p:cNvPr id="295943" name="Picture 6"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1395413"/>
            <a:ext cx="15367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99380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62" name="Title 1"/>
          <p:cNvSpPr>
            <a:spLocks noGrp="1"/>
          </p:cNvSpPr>
          <p:nvPr>
            <p:ph type="title"/>
          </p:nvPr>
        </p:nvSpPr>
        <p:spPr/>
        <p:txBody>
          <a:bodyPr/>
          <a:lstStyle/>
          <a:p>
            <a:pPr algn="l" eaLnBrk="1" hangingPunct="1"/>
            <a:r>
              <a:rPr lang="en-US" sz="3200" smtClean="0">
                <a:latin typeface="Arial" charset="0"/>
                <a:cs typeface="Arial" charset="0"/>
              </a:rPr>
              <a:t>My Relationship With The Customer</a:t>
            </a:r>
          </a:p>
        </p:txBody>
      </p:sp>
      <p:sp>
        <p:nvSpPr>
          <p:cNvPr id="3" name="Content Placeholder 2"/>
          <p:cNvSpPr>
            <a:spLocks noGrp="1"/>
          </p:cNvSpPr>
          <p:nvPr>
            <p:ph idx="1"/>
          </p:nvPr>
        </p:nvSpPr>
        <p:spPr>
          <a:xfrm>
            <a:off x="1028700" y="2216150"/>
            <a:ext cx="7720013" cy="4525963"/>
          </a:xfrm>
        </p:spPr>
        <p:txBody>
          <a:bodyPr rtlCol="0">
            <a:normAutofit/>
          </a:bodyPr>
          <a:lstStyle/>
          <a:p>
            <a:pPr eaLnBrk="1" fontAlgn="auto" hangingPunct="1">
              <a:spcAft>
                <a:spcPts val="0"/>
              </a:spcAft>
              <a:buFont typeface="Arial" pitchFamily="34" charset="0"/>
              <a:buChar char="•"/>
              <a:defRPr/>
            </a:pPr>
            <a:r>
              <a:rPr lang="en-US" sz="3000" dirty="0" smtClean="0"/>
              <a:t>As the biggest and only producer of polypropylene with silos of over 5 m diameter, and high cost material stored, the need looked to be important</a:t>
            </a:r>
          </a:p>
          <a:p>
            <a:pPr eaLnBrk="1" fontAlgn="auto" hangingPunct="1">
              <a:spcAft>
                <a:spcPts val="0"/>
              </a:spcAft>
              <a:buFont typeface="Arial" pitchFamily="34" charset="0"/>
              <a:buChar char="•"/>
              <a:defRPr/>
            </a:pPr>
            <a:r>
              <a:rPr lang="en-US" sz="3000" dirty="0" smtClean="0"/>
              <a:t>The approach was made both through the Instrumentation Manager and the Plant Chief Engineer</a:t>
            </a:r>
          </a:p>
        </p:txBody>
      </p:sp>
      <p:sp>
        <p:nvSpPr>
          <p:cNvPr id="5" name="Slide Number Placeholder 4"/>
          <p:cNvSpPr>
            <a:spLocks noGrp="1"/>
          </p:cNvSpPr>
          <p:nvPr>
            <p:ph type="sldNum" sz="quarter" idx="12"/>
          </p:nvPr>
        </p:nvSpPr>
        <p:spPr/>
        <p:txBody>
          <a:bodyPr/>
          <a:lstStyle/>
          <a:p>
            <a:pPr>
              <a:defRPr/>
            </a:pPr>
            <a:fld id="{8BF7F05B-AAD2-4E2A-B528-7D7F77C49C3E}" type="slidenum">
              <a:rPr lang="en-US"/>
              <a:pPr>
                <a:defRPr/>
              </a:pPr>
              <a:t>45</a:t>
            </a:fld>
            <a:endParaRPr lang="en-US"/>
          </a:p>
        </p:txBody>
      </p:sp>
      <p:pic>
        <p:nvPicPr>
          <p:cNvPr id="296967" name="Picture 6"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1395413"/>
            <a:ext cx="15367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09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986" name="Rectangle 3"/>
          <p:cNvSpPr>
            <a:spLocks noGrp="1" noChangeArrowheads="1"/>
          </p:cNvSpPr>
          <p:nvPr>
            <p:ph type="subTitle" idx="1"/>
          </p:nvPr>
        </p:nvSpPr>
        <p:spPr>
          <a:xfrm>
            <a:off x="249238" y="1812925"/>
            <a:ext cx="8583612" cy="3468688"/>
          </a:xfrm>
        </p:spPr>
        <p:txBody>
          <a:bodyPr/>
          <a:lstStyle/>
          <a:p>
            <a:pPr eaLnBrk="1" hangingPunct="1">
              <a:lnSpc>
                <a:spcPts val="3300"/>
              </a:lnSpc>
              <a:spcBef>
                <a:spcPct val="50000"/>
              </a:spcBef>
            </a:pPr>
            <a:endParaRPr lang="en-US" sz="1000" dirty="0" smtClean="0">
              <a:solidFill>
                <a:srgbClr val="0000FF"/>
              </a:solidFill>
            </a:endParaRPr>
          </a:p>
          <a:p>
            <a:pPr eaLnBrk="1" hangingPunct="1">
              <a:lnSpc>
                <a:spcPts val="3300"/>
              </a:lnSpc>
              <a:spcBef>
                <a:spcPct val="50000"/>
              </a:spcBef>
            </a:pPr>
            <a:endParaRPr lang="en-US" sz="1000" dirty="0" smtClean="0">
              <a:solidFill>
                <a:srgbClr val="0000FF"/>
              </a:solidFill>
            </a:endParaRPr>
          </a:p>
        </p:txBody>
      </p:sp>
      <p:sp>
        <p:nvSpPr>
          <p:cNvPr id="297987" name="Rectangle 1"/>
          <p:cNvSpPr>
            <a:spLocks noChangeArrowheads="1"/>
          </p:cNvSpPr>
          <p:nvPr/>
        </p:nvSpPr>
        <p:spPr bwMode="auto">
          <a:xfrm>
            <a:off x="468313" y="2151063"/>
            <a:ext cx="7272337"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pPr>
            <a:r>
              <a:rPr lang="en-US" sz="5400" dirty="0" smtClean="0">
                <a:solidFill>
                  <a:srgbClr val="0070C0"/>
                </a:solidFill>
                <a:latin typeface="Arial" charset="0"/>
                <a:cs typeface="Arial" charset="0"/>
              </a:rPr>
              <a:t>Berthold Italia </a:t>
            </a:r>
            <a:r>
              <a:rPr lang="en-US" sz="5400" dirty="0" err="1" smtClean="0">
                <a:solidFill>
                  <a:srgbClr val="0070C0"/>
                </a:solidFill>
                <a:latin typeface="Arial" charset="0"/>
                <a:cs typeface="Arial" charset="0"/>
              </a:rPr>
              <a:t>S.r.l</a:t>
            </a:r>
            <a:r>
              <a:rPr lang="en-US" sz="5400" dirty="0" smtClean="0">
                <a:solidFill>
                  <a:srgbClr val="0070C0"/>
                </a:solidFill>
                <a:latin typeface="Arial" charset="0"/>
                <a:cs typeface="Arial" charset="0"/>
              </a:rPr>
              <a:t>.</a:t>
            </a:r>
          </a:p>
          <a:p>
            <a:pPr algn="ctr">
              <a:spcBef>
                <a:spcPct val="20000"/>
              </a:spcBef>
            </a:pPr>
            <a:r>
              <a:rPr lang="en-US" sz="5400" dirty="0" smtClean="0">
                <a:solidFill>
                  <a:srgbClr val="0070C0"/>
                </a:solidFill>
                <a:latin typeface="Arial" charset="0"/>
                <a:cs typeface="Arial" charset="0"/>
              </a:rPr>
              <a:t>Italy</a:t>
            </a:r>
          </a:p>
          <a:p>
            <a:pPr algn="ctr">
              <a:spcBef>
                <a:spcPct val="20000"/>
              </a:spcBef>
            </a:pPr>
            <a:r>
              <a:rPr lang="en-US" sz="4400" dirty="0" smtClean="0">
                <a:solidFill>
                  <a:srgbClr val="0070C0"/>
                </a:solidFill>
                <a:latin typeface="Arial" charset="0"/>
                <a:cs typeface="Arial" charset="0"/>
              </a:rPr>
              <a:t>Salt Application</a:t>
            </a:r>
          </a:p>
          <a:p>
            <a:pPr algn="ctr">
              <a:spcBef>
                <a:spcPct val="20000"/>
              </a:spcBef>
            </a:pPr>
            <a:r>
              <a:rPr lang="en-US" sz="3600" dirty="0" err="1" smtClean="0">
                <a:solidFill>
                  <a:srgbClr val="0070C0"/>
                </a:solidFill>
                <a:latin typeface="Arial" charset="0"/>
                <a:cs typeface="Arial" charset="0"/>
              </a:rPr>
              <a:t>Seik</a:t>
            </a:r>
            <a:endParaRPr lang="en-US" sz="3600" dirty="0" smtClean="0">
              <a:solidFill>
                <a:srgbClr val="0070C0"/>
              </a:solidFill>
              <a:latin typeface="Arial" charset="0"/>
              <a:cs typeface="Arial" charset="0"/>
            </a:endParaRPr>
          </a:p>
        </p:txBody>
      </p:sp>
      <p:pic>
        <p:nvPicPr>
          <p:cNvPr id="297988" name="Picture 7" descr="Logo_Colour_10cm"/>
          <p:cNvPicPr>
            <a:picLocks noChangeAspect="1" noChangeArrowheads="1"/>
          </p:cNvPicPr>
          <p:nvPr/>
        </p:nvPicPr>
        <p:blipFill>
          <a:blip r:embed="rId3" cstate="print">
            <a:extLst>
              <a:ext uri="{28A0092B-C50C-407E-A947-70E740481C1C}">
                <a14:useLocalDpi xmlns:a14="http://schemas.microsoft.com/office/drawing/2010/main" val="0"/>
              </a:ext>
            </a:extLst>
          </a:blip>
          <a:srcRect b="-38245"/>
          <a:stretch>
            <a:fillRect/>
          </a:stretch>
        </p:blipFill>
        <p:spPr bwMode="auto">
          <a:xfrm>
            <a:off x="7019925" y="1298575"/>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89" name="Picture 4" descr="http://t3.gstatic.com/images?q=tbn:ANd9GcR736SoRMbe-YCWG02GrsRRY7aig2WM4eWD2UNsFuVdEdnm1M_N4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5388" y="1898650"/>
            <a:ext cx="11096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1367528" y="54429"/>
            <a:ext cx="2505727" cy="92528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p:txBody>
      </p:sp>
      <p:pic>
        <p:nvPicPr>
          <p:cNvPr id="7" name="Picture 17" descr="C:\Users\Thomas\Dropbox\GTS Website\Logos\logo blue on black disappe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1697" y="33053"/>
            <a:ext cx="2166800" cy="100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75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9010" name="Title Placeholder 1"/>
          <p:cNvSpPr>
            <a:spLocks noGrp="1"/>
          </p:cNvSpPr>
          <p:nvPr>
            <p:ph type="title"/>
          </p:nvPr>
        </p:nvSpPr>
        <p:spPr>
          <a:noFill/>
        </p:spPr>
        <p:txBody>
          <a:bodyPr/>
          <a:lstStyle/>
          <a:p>
            <a:r>
              <a:rPr lang="en-US" smtClean="0"/>
              <a:t>Application Overview</a:t>
            </a:r>
          </a:p>
        </p:txBody>
      </p:sp>
      <p:sp>
        <p:nvSpPr>
          <p:cNvPr id="299011" name="Content Placeholder 6"/>
          <p:cNvSpPr>
            <a:spLocks noGrp="1"/>
          </p:cNvSpPr>
          <p:nvPr>
            <p:ph idx="1"/>
          </p:nvPr>
        </p:nvSpPr>
        <p:spPr/>
        <p:txBody>
          <a:bodyPr/>
          <a:lstStyle/>
          <a:p>
            <a:endParaRPr lang="en-US" smtClean="0"/>
          </a:p>
        </p:txBody>
      </p:sp>
      <p:sp>
        <p:nvSpPr>
          <p:cNvPr id="299013" name="Slide Number Placeholder 5"/>
          <p:cNvSpPr>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C390FD67-6D50-4CD2-8CF1-402F62DDF4A4}" type="slidenum">
              <a:rPr lang="en-US" sz="1200" smtClean="0">
                <a:solidFill>
                  <a:srgbClr val="898989"/>
                </a:solidFill>
                <a:latin typeface="Arial" charset="0"/>
              </a:rPr>
              <a:pPr algn="r"/>
              <a:t>47</a:t>
            </a:fld>
            <a:endParaRPr lang="en-US" sz="1200" smtClean="0">
              <a:solidFill>
                <a:srgbClr val="898989"/>
              </a:solidFill>
              <a:latin typeface="Arial" charset="0"/>
            </a:endParaRPr>
          </a:p>
        </p:txBody>
      </p:sp>
      <p:pic>
        <p:nvPicPr>
          <p:cNvPr id="2990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5" name="Content Placeholder 2"/>
          <p:cNvSpPr>
            <a:spLocks/>
          </p:cNvSpPr>
          <p:nvPr/>
        </p:nvSpPr>
        <p:spPr bwMode="auto">
          <a:xfrm>
            <a:off x="1042988" y="1628775"/>
            <a:ext cx="7720012" cy="424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55600" indent="-355600">
              <a:lnSpc>
                <a:spcPct val="90000"/>
              </a:lnSpc>
              <a:spcBef>
                <a:spcPct val="20000"/>
              </a:spcBef>
              <a:buFontTx/>
              <a:buChar char="•"/>
            </a:pPr>
            <a:r>
              <a:rPr lang="en-US" sz="2000" dirty="0" smtClean="0">
                <a:solidFill>
                  <a:srgbClr val="595959"/>
                </a:solidFill>
                <a:latin typeface="Arial" charset="0"/>
                <a:cs typeface="Arial" charset="0"/>
              </a:rPr>
              <a:t>Material 		: Salt</a:t>
            </a:r>
          </a:p>
          <a:p>
            <a:pPr marL="355600" indent="-355600">
              <a:lnSpc>
                <a:spcPct val="90000"/>
              </a:lnSpc>
              <a:spcBef>
                <a:spcPct val="20000"/>
              </a:spcBef>
              <a:buFontTx/>
              <a:buChar char="•"/>
            </a:pPr>
            <a:r>
              <a:rPr lang="en-US" sz="2000" dirty="0" smtClean="0">
                <a:solidFill>
                  <a:srgbClr val="595959"/>
                </a:solidFill>
                <a:latin typeface="Arial" charset="0"/>
                <a:cs typeface="Arial" charset="0"/>
              </a:rPr>
              <a:t>Density		: 2,2</a:t>
            </a:r>
          </a:p>
          <a:p>
            <a:pPr marL="355600" indent="-355600">
              <a:lnSpc>
                <a:spcPct val="90000"/>
              </a:lnSpc>
              <a:spcBef>
                <a:spcPct val="20000"/>
              </a:spcBef>
              <a:buFontTx/>
              <a:buChar char="•"/>
            </a:pPr>
            <a:r>
              <a:rPr lang="en-US" sz="2000" dirty="0" smtClean="0">
                <a:solidFill>
                  <a:srgbClr val="595959"/>
                </a:solidFill>
                <a:latin typeface="Arial" charset="0"/>
                <a:cs typeface="Arial" charset="0"/>
              </a:rPr>
              <a:t>Price per ton		: not known</a:t>
            </a:r>
          </a:p>
          <a:p>
            <a:pPr marL="355600" indent="-355600">
              <a:lnSpc>
                <a:spcPct val="90000"/>
              </a:lnSpc>
              <a:spcBef>
                <a:spcPct val="20000"/>
              </a:spcBef>
              <a:buFontTx/>
              <a:buChar char="•"/>
            </a:pPr>
            <a:r>
              <a:rPr lang="en-US" sz="2000" dirty="0" smtClean="0">
                <a:solidFill>
                  <a:srgbClr val="595959"/>
                </a:solidFill>
                <a:latin typeface="Arial" charset="0"/>
                <a:cs typeface="Arial" charset="0"/>
              </a:rPr>
              <a:t>Silo size		: 380m</a:t>
            </a:r>
            <a:r>
              <a:rPr lang="en-US" sz="2000" baseline="30000" dirty="0" smtClean="0">
                <a:solidFill>
                  <a:srgbClr val="595959"/>
                </a:solidFill>
                <a:latin typeface="Arial" charset="0"/>
                <a:cs typeface="Arial" charset="0"/>
              </a:rPr>
              <a:t>3</a:t>
            </a:r>
          </a:p>
          <a:p>
            <a:pPr marL="355600" indent="-355600">
              <a:lnSpc>
                <a:spcPct val="90000"/>
              </a:lnSpc>
              <a:spcBef>
                <a:spcPct val="20000"/>
              </a:spcBef>
              <a:buFontTx/>
              <a:buChar char="•"/>
            </a:pPr>
            <a:r>
              <a:rPr lang="en-US" sz="2000" dirty="0" smtClean="0">
                <a:solidFill>
                  <a:srgbClr val="595959"/>
                </a:solidFill>
                <a:latin typeface="Arial" charset="0"/>
                <a:cs typeface="Arial" charset="0"/>
              </a:rPr>
              <a:t>Silo material		: wood</a:t>
            </a:r>
          </a:p>
          <a:p>
            <a:pPr marL="355600" indent="-355600">
              <a:lnSpc>
                <a:spcPct val="90000"/>
              </a:lnSpc>
              <a:spcBef>
                <a:spcPct val="20000"/>
              </a:spcBef>
              <a:buFontTx/>
              <a:buChar char="•"/>
            </a:pPr>
            <a:r>
              <a:rPr lang="en-US" sz="2000" dirty="0" smtClean="0">
                <a:solidFill>
                  <a:srgbClr val="595959"/>
                </a:solidFill>
                <a:latin typeface="Arial" charset="0"/>
                <a:cs typeface="Arial" charset="0"/>
              </a:rPr>
              <a:t>Silo dimension	: max diameter 5 meters</a:t>
            </a:r>
          </a:p>
          <a:p>
            <a:pPr marL="355600" indent="-355600">
              <a:lnSpc>
                <a:spcPct val="90000"/>
              </a:lnSpc>
              <a:spcBef>
                <a:spcPct val="20000"/>
              </a:spcBef>
            </a:pPr>
            <a:r>
              <a:rPr lang="en-US" sz="2000" dirty="0" smtClean="0">
                <a:solidFill>
                  <a:srgbClr val="595959"/>
                </a:solidFill>
                <a:latin typeface="Arial" charset="0"/>
                <a:cs typeface="Arial" charset="0"/>
              </a:rPr>
              <a:t>				  max height 18 meters</a:t>
            </a:r>
          </a:p>
          <a:p>
            <a:pPr marL="355600" indent="-355600">
              <a:lnSpc>
                <a:spcPct val="90000"/>
              </a:lnSpc>
              <a:spcBef>
                <a:spcPct val="20000"/>
              </a:spcBef>
              <a:buFontTx/>
              <a:buChar char="•"/>
            </a:pPr>
            <a:r>
              <a:rPr lang="en-US" sz="2000" dirty="0" smtClean="0">
                <a:solidFill>
                  <a:srgbClr val="595959"/>
                </a:solidFill>
                <a:latin typeface="Arial" charset="0"/>
                <a:cs typeface="Arial" charset="0"/>
              </a:rPr>
              <a:t>Number of silos	: more than 2000 only in Europe</a:t>
            </a:r>
          </a:p>
          <a:p>
            <a:pPr marL="355600" indent="-355600">
              <a:lnSpc>
                <a:spcPct val="90000"/>
              </a:lnSpc>
              <a:spcBef>
                <a:spcPct val="20000"/>
              </a:spcBef>
              <a:buFontTx/>
              <a:buChar char="•"/>
            </a:pPr>
            <a:r>
              <a:rPr lang="en-US" sz="2000" dirty="0" smtClean="0">
                <a:solidFill>
                  <a:srgbClr val="595959"/>
                </a:solidFill>
                <a:latin typeface="Arial" charset="0"/>
                <a:cs typeface="Arial" charset="0"/>
              </a:rPr>
              <a:t>Old equipment	: Radar</a:t>
            </a:r>
          </a:p>
          <a:p>
            <a:pPr marL="355600" indent="-355600">
              <a:lnSpc>
                <a:spcPct val="90000"/>
              </a:lnSpc>
              <a:spcBef>
                <a:spcPct val="20000"/>
              </a:spcBef>
              <a:buFontTx/>
              <a:buChar char="•"/>
            </a:pPr>
            <a:r>
              <a:rPr lang="en-US" sz="2000" dirty="0" smtClean="0">
                <a:solidFill>
                  <a:srgbClr val="595959"/>
                </a:solidFill>
                <a:latin typeface="Arial" charset="0"/>
                <a:cs typeface="Arial" charset="0"/>
              </a:rPr>
              <a:t>Problem		: Measurement not reliable during filling 				  and empting phase</a:t>
            </a:r>
          </a:p>
          <a:p>
            <a:pPr marL="355600" indent="-355600">
              <a:lnSpc>
                <a:spcPct val="90000"/>
              </a:lnSpc>
              <a:spcBef>
                <a:spcPct val="20000"/>
              </a:spcBef>
              <a:buFontTx/>
              <a:buChar char="•"/>
            </a:pPr>
            <a:endParaRPr lang="en-US" sz="2000" dirty="0" smtClean="0">
              <a:solidFill>
                <a:srgbClr val="595959"/>
              </a:solidFill>
              <a:latin typeface="Arial" charset="0"/>
              <a:cs typeface="Arial" charset="0"/>
            </a:endParaRPr>
          </a:p>
          <a:p>
            <a:pPr marL="355600" indent="-355600" algn="ctr">
              <a:lnSpc>
                <a:spcPct val="90000"/>
              </a:lnSpc>
              <a:spcBef>
                <a:spcPct val="20000"/>
              </a:spcBef>
              <a:buFontTx/>
              <a:buChar char="•"/>
            </a:pPr>
            <a:endParaRPr lang="en-US" sz="3000" dirty="0" smtClean="0">
              <a:solidFill>
                <a:srgbClr val="595959"/>
              </a:solidFill>
              <a:latin typeface="Arial" charset="0"/>
              <a:cs typeface="Arial" charset="0"/>
            </a:endParaRPr>
          </a:p>
          <a:p>
            <a:pPr marL="355600" indent="-355600" algn="ctr">
              <a:lnSpc>
                <a:spcPct val="90000"/>
              </a:lnSpc>
              <a:spcBef>
                <a:spcPct val="20000"/>
              </a:spcBef>
            </a:pPr>
            <a:endParaRPr lang="en-US" sz="3000" dirty="0" smtClean="0">
              <a:solidFill>
                <a:srgbClr val="595959"/>
              </a:solidFill>
              <a:latin typeface="Arial" charset="0"/>
              <a:cs typeface="Arial" charset="0"/>
            </a:endParaRPr>
          </a:p>
        </p:txBody>
      </p:sp>
      <p:pic>
        <p:nvPicPr>
          <p:cNvPr id="299016" name="Picture 7" descr="Logo_Colour_10cm"/>
          <p:cNvPicPr>
            <a:picLocks noChangeAspect="1" noChangeArrowheads="1"/>
          </p:cNvPicPr>
          <p:nvPr/>
        </p:nvPicPr>
        <p:blipFill>
          <a:blip r:embed="rId4" cstate="print">
            <a:extLst>
              <a:ext uri="{28A0092B-C50C-407E-A947-70E740481C1C}">
                <a14:useLocalDpi xmlns:a14="http://schemas.microsoft.com/office/drawing/2010/main" val="0"/>
              </a:ext>
            </a:extLst>
          </a:blip>
          <a:srcRect b="-38245"/>
          <a:stretch>
            <a:fillRect/>
          </a:stretch>
        </p:blipFill>
        <p:spPr bwMode="auto">
          <a:xfrm>
            <a:off x="6921500" y="1749425"/>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017" name="Picture 4" descr="http://t3.gstatic.com/images?q=tbn:ANd9GcR736SoRMbe-YCWG02GrsRRY7aig2WM4eWD2UNsFuVdEdnm1M_N4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288" y="2349500"/>
            <a:ext cx="11096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1" y="1138555"/>
            <a:ext cx="9810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6193" y="985520"/>
            <a:ext cx="984567"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TS LOGO FIN on WHITE 300 DP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93" y="1094371"/>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33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0034" name="Title Placeholder 1"/>
          <p:cNvSpPr>
            <a:spLocks noGrp="1"/>
          </p:cNvSpPr>
          <p:nvPr>
            <p:ph type="title"/>
          </p:nvPr>
        </p:nvSpPr>
        <p:spPr/>
        <p:txBody>
          <a:bodyPr/>
          <a:lstStyle/>
          <a:p>
            <a:r>
              <a:rPr lang="en-US" smtClean="0"/>
              <a:t>The Problems</a:t>
            </a:r>
          </a:p>
        </p:txBody>
      </p:sp>
      <p:sp>
        <p:nvSpPr>
          <p:cNvPr id="300035" name="Content Placeholder 1"/>
          <p:cNvSpPr>
            <a:spLocks noGrp="1"/>
          </p:cNvSpPr>
          <p:nvPr>
            <p:ph idx="1"/>
          </p:nvPr>
        </p:nvSpPr>
        <p:spPr/>
        <p:txBody>
          <a:bodyPr/>
          <a:lstStyle/>
          <a:p>
            <a:r>
              <a:rPr lang="en-US" sz="1800" dirty="0" smtClean="0"/>
              <a:t>Due to several problem with the standard equipment (radar, ultrasonic, chord…) caused by the type of material and by the profile during the different phases of the storage, the </a:t>
            </a:r>
            <a:r>
              <a:rPr lang="en-US" sz="1800" dirty="0" smtClean="0">
                <a:solidFill>
                  <a:schemeClr val="tx1">
                    <a:lumMod val="65000"/>
                    <a:lumOff val="35000"/>
                  </a:schemeClr>
                </a:solidFill>
              </a:rPr>
              <a:t>customer was using the standard load cells</a:t>
            </a:r>
            <a:r>
              <a:rPr lang="en-US" sz="1800" dirty="0" smtClean="0">
                <a:solidFill>
                  <a:srgbClr val="669900"/>
                </a:solidFill>
              </a:rPr>
              <a:t> </a:t>
            </a:r>
          </a:p>
          <a:p>
            <a:pPr lvl="1"/>
            <a:r>
              <a:rPr lang="en-US" sz="1600" dirty="0" smtClean="0"/>
              <a:t>Unfortunately the price of the load cells is not so cheap and, in order  to re-sell they need to buy a minimum quantity of 100 units even if they need only a few pieces</a:t>
            </a:r>
          </a:p>
          <a:p>
            <a:r>
              <a:rPr lang="en-US" sz="1800" dirty="0" smtClean="0"/>
              <a:t>Second problem was the </a:t>
            </a:r>
            <a:r>
              <a:rPr lang="en-US" sz="1800" dirty="0" smtClean="0">
                <a:solidFill>
                  <a:schemeClr val="tx1">
                    <a:lumMod val="65000"/>
                    <a:lumOff val="35000"/>
                  </a:schemeClr>
                </a:solidFill>
              </a:rPr>
              <a:t>maintenance</a:t>
            </a:r>
            <a:r>
              <a:rPr lang="en-US" sz="1800" dirty="0" smtClean="0"/>
              <a:t>. </a:t>
            </a:r>
          </a:p>
          <a:p>
            <a:pPr lvl="1"/>
            <a:r>
              <a:rPr lang="en-US" sz="1600" dirty="0" smtClean="0"/>
              <a:t>These types of silos are normally installed alone and nobody can go there only to check if the level measurement is working properly, so strong equipment is really important to avoid any unnecessary trips</a:t>
            </a:r>
          </a:p>
          <a:p>
            <a:r>
              <a:rPr lang="en-US" sz="1800" dirty="0" smtClean="0"/>
              <a:t>Last but not least was the </a:t>
            </a:r>
            <a:r>
              <a:rPr lang="en-US" sz="1800" dirty="0" smtClean="0">
                <a:solidFill>
                  <a:schemeClr val="tx1">
                    <a:lumMod val="65000"/>
                    <a:lumOff val="35000"/>
                  </a:schemeClr>
                </a:solidFill>
              </a:rPr>
              <a:t>orders</a:t>
            </a:r>
            <a:r>
              <a:rPr lang="en-US" sz="1800" dirty="0" smtClean="0"/>
              <a:t> to the material supplier </a:t>
            </a:r>
          </a:p>
          <a:p>
            <a:pPr lvl="1"/>
            <a:r>
              <a:rPr lang="en-US" sz="1600" dirty="0" smtClean="0"/>
              <a:t>The customer needs accurate inventory </a:t>
            </a:r>
            <a:br>
              <a:rPr lang="en-US" sz="1600" dirty="0" smtClean="0"/>
            </a:br>
            <a:r>
              <a:rPr lang="en-US" sz="1600" dirty="0" smtClean="0"/>
              <a:t>management inside the silo to prevent ordering </a:t>
            </a:r>
            <a:br>
              <a:rPr lang="en-US" sz="1600" dirty="0" smtClean="0"/>
            </a:br>
            <a:r>
              <a:rPr lang="en-US" sz="1600" dirty="0" smtClean="0"/>
              <a:t>before product is needed but to ensure ordering in time</a:t>
            </a:r>
            <a:br>
              <a:rPr lang="en-US" sz="1600" dirty="0" smtClean="0"/>
            </a:br>
            <a:r>
              <a:rPr lang="en-US" sz="1600" dirty="0" smtClean="0"/>
              <a:t>to prevent financial penalties of untimely ordering</a:t>
            </a:r>
          </a:p>
        </p:txBody>
      </p:sp>
      <p:sp>
        <p:nvSpPr>
          <p:cNvPr id="300037" name="Slide Number Placeholder 5"/>
          <p:cNvSpPr>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E6C48CE0-5A3D-4514-8D76-557604A903B9}" type="slidenum">
              <a:rPr lang="en-US" sz="1200" smtClean="0">
                <a:solidFill>
                  <a:srgbClr val="898989"/>
                </a:solidFill>
                <a:latin typeface="Arial" charset="0"/>
              </a:rPr>
              <a:pPr algn="r"/>
              <a:t>48</a:t>
            </a:fld>
            <a:endParaRPr lang="en-US" sz="1200" smtClean="0">
              <a:solidFill>
                <a:srgbClr val="898989"/>
              </a:solidFill>
              <a:latin typeface="Arial" charset="0"/>
            </a:endParaRPr>
          </a:p>
        </p:txBody>
      </p:sp>
      <p:pic>
        <p:nvPicPr>
          <p:cNvPr id="3000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03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613" y="4941888"/>
            <a:ext cx="2084387"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1" y="1138555"/>
            <a:ext cx="9810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193" y="985520"/>
            <a:ext cx="984567"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TS LOGO FIN on WHITE 300 DP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3" y="1094371"/>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472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1058" name="Title Placeholder 1"/>
          <p:cNvSpPr>
            <a:spLocks noGrp="1"/>
          </p:cNvSpPr>
          <p:nvPr>
            <p:ph type="title"/>
          </p:nvPr>
        </p:nvSpPr>
        <p:spPr/>
        <p:txBody>
          <a:bodyPr/>
          <a:lstStyle/>
          <a:p>
            <a:r>
              <a:rPr lang="en-US" dirty="0" smtClean="0"/>
              <a:t>GTS Solution</a:t>
            </a:r>
          </a:p>
        </p:txBody>
      </p:sp>
      <p:sp>
        <p:nvSpPr>
          <p:cNvPr id="10" name="Content Placeholder 9"/>
          <p:cNvSpPr>
            <a:spLocks noGrp="1"/>
          </p:cNvSpPr>
          <p:nvPr>
            <p:ph idx="1"/>
          </p:nvPr>
        </p:nvSpPr>
        <p:spPr>
          <a:xfrm>
            <a:off x="1173163" y="1566863"/>
            <a:ext cx="7772400" cy="4310062"/>
          </a:xfrm>
        </p:spPr>
        <p:txBody>
          <a:bodyPr>
            <a:normAutofit fontScale="92500" lnSpcReduction="20000"/>
          </a:bodyPr>
          <a:lstStyle/>
          <a:p>
            <a:pPr marL="355600" indent="-355600">
              <a:lnSpc>
                <a:spcPct val="90000"/>
              </a:lnSpc>
              <a:buFontTx/>
              <a:buChar char="•"/>
              <a:defRPr/>
            </a:pPr>
            <a:r>
              <a:rPr lang="en-US" sz="3200" b="0" dirty="0" smtClean="0">
                <a:cs typeface="Arial" charset="0"/>
              </a:rPr>
              <a:t>Ability to </a:t>
            </a:r>
            <a:r>
              <a:rPr lang="en-US" sz="3200" b="0" dirty="0">
                <a:cs typeface="Arial" charset="0"/>
              </a:rPr>
              <a:t>check the volume of the material </a:t>
            </a:r>
            <a:r>
              <a:rPr lang="en-US" sz="3200" b="0" dirty="0" smtClean="0">
                <a:cs typeface="Arial" charset="0"/>
              </a:rPr>
              <a:t>at any </a:t>
            </a:r>
            <a:r>
              <a:rPr lang="en-US" sz="3200" b="0" dirty="0">
                <a:cs typeface="Arial" charset="0"/>
              </a:rPr>
              <a:t>moment and in any process </a:t>
            </a:r>
            <a:r>
              <a:rPr lang="en-US" sz="3200" b="0" dirty="0" smtClean="0">
                <a:cs typeface="Arial" charset="0"/>
              </a:rPr>
              <a:t>condition</a:t>
            </a:r>
            <a:endParaRPr lang="en-US" sz="3200" b="0" dirty="0">
              <a:cs typeface="Arial" charset="0"/>
            </a:endParaRPr>
          </a:p>
          <a:p>
            <a:pPr marL="355600" indent="-355600">
              <a:lnSpc>
                <a:spcPct val="90000"/>
              </a:lnSpc>
              <a:buFontTx/>
              <a:buChar char="•"/>
              <a:defRPr/>
            </a:pPr>
            <a:r>
              <a:rPr lang="en-US" sz="3200" b="0" dirty="0" smtClean="0">
                <a:cs typeface="Arial" charset="0"/>
              </a:rPr>
              <a:t>Ability to </a:t>
            </a:r>
            <a:r>
              <a:rPr lang="en-US" sz="3200" b="0" dirty="0">
                <a:cs typeface="Arial" charset="0"/>
              </a:rPr>
              <a:t>know, by a special calibration curve, the </a:t>
            </a:r>
            <a:r>
              <a:rPr lang="en-US" sz="3200" b="0" dirty="0">
                <a:solidFill>
                  <a:schemeClr val="tx1">
                    <a:lumMod val="65000"/>
                    <a:lumOff val="35000"/>
                  </a:schemeClr>
                </a:solidFill>
                <a:cs typeface="Arial" charset="0"/>
              </a:rPr>
              <a:t>weight</a:t>
            </a:r>
            <a:r>
              <a:rPr lang="en-US" sz="3200" b="0" dirty="0">
                <a:cs typeface="Arial" charset="0"/>
              </a:rPr>
              <a:t> of the product inside the </a:t>
            </a:r>
            <a:r>
              <a:rPr lang="en-US" sz="3200" b="0" dirty="0" smtClean="0">
                <a:cs typeface="Arial" charset="0"/>
              </a:rPr>
              <a:t>silo</a:t>
            </a:r>
            <a:endParaRPr lang="en-US" sz="3200" b="0" dirty="0">
              <a:cs typeface="Arial" charset="0"/>
            </a:endParaRPr>
          </a:p>
          <a:p>
            <a:pPr marL="355600" indent="-355600">
              <a:lnSpc>
                <a:spcPct val="90000"/>
              </a:lnSpc>
              <a:buFontTx/>
              <a:buChar char="•"/>
              <a:defRPr/>
            </a:pPr>
            <a:r>
              <a:rPr lang="en-US" sz="3200" b="0" dirty="0" smtClean="0">
                <a:cs typeface="Arial" charset="0"/>
              </a:rPr>
              <a:t>Ability to </a:t>
            </a:r>
            <a:r>
              <a:rPr lang="en-US" sz="3200" b="0" dirty="0">
                <a:cs typeface="Arial" charset="0"/>
              </a:rPr>
              <a:t>see the </a:t>
            </a:r>
            <a:r>
              <a:rPr lang="en-US" sz="3200" b="0" dirty="0">
                <a:solidFill>
                  <a:schemeClr val="tx1">
                    <a:lumMod val="65000"/>
                    <a:lumOff val="35000"/>
                  </a:schemeClr>
                </a:solidFill>
                <a:cs typeface="Arial" charset="0"/>
              </a:rPr>
              <a:t>disposition</a:t>
            </a:r>
            <a:r>
              <a:rPr lang="en-US" sz="3200" b="0" dirty="0">
                <a:cs typeface="Arial" charset="0"/>
              </a:rPr>
              <a:t> of the product inside the </a:t>
            </a:r>
            <a:r>
              <a:rPr lang="en-US" sz="3200" b="0" dirty="0" smtClean="0">
                <a:cs typeface="Arial" charset="0"/>
              </a:rPr>
              <a:t>silo</a:t>
            </a:r>
            <a:endParaRPr lang="en-US" sz="3200" b="0" dirty="0">
              <a:cs typeface="Arial" charset="0"/>
            </a:endParaRPr>
          </a:p>
          <a:p>
            <a:pPr marL="355600" indent="-355600">
              <a:lnSpc>
                <a:spcPct val="90000"/>
              </a:lnSpc>
              <a:buFontTx/>
              <a:buChar char="•"/>
              <a:defRPr/>
            </a:pPr>
            <a:r>
              <a:rPr lang="en-US" sz="3200" b="0" dirty="0" smtClean="0">
                <a:cs typeface="Arial" charset="0"/>
              </a:rPr>
              <a:t>Ability to </a:t>
            </a:r>
            <a:r>
              <a:rPr lang="en-US" sz="3200" b="0" dirty="0">
                <a:solidFill>
                  <a:schemeClr val="tx1">
                    <a:lumMod val="65000"/>
                    <a:lumOff val="35000"/>
                  </a:schemeClr>
                </a:solidFill>
                <a:cs typeface="Arial" charset="0"/>
              </a:rPr>
              <a:t>control</a:t>
            </a:r>
            <a:r>
              <a:rPr lang="en-US" sz="3200" b="0" dirty="0">
                <a:cs typeface="Arial" charset="0"/>
              </a:rPr>
              <a:t> also the </a:t>
            </a:r>
            <a:r>
              <a:rPr lang="en-US" sz="3200" b="0" dirty="0" smtClean="0">
                <a:cs typeface="Arial" charset="0"/>
              </a:rPr>
              <a:t>open</a:t>
            </a:r>
            <a:br>
              <a:rPr lang="en-US" sz="3200" b="0" dirty="0" smtClean="0">
                <a:cs typeface="Arial" charset="0"/>
              </a:rPr>
            </a:br>
            <a:r>
              <a:rPr lang="en-US" sz="3200" b="0" dirty="0" smtClean="0">
                <a:cs typeface="Arial" charset="0"/>
              </a:rPr>
              <a:t>area </a:t>
            </a:r>
            <a:r>
              <a:rPr lang="en-US" sz="3200" b="0" dirty="0">
                <a:cs typeface="Arial" charset="0"/>
              </a:rPr>
              <a:t>storage with the same </a:t>
            </a:r>
            <a:r>
              <a:rPr lang="en-US" sz="3200" b="0" dirty="0" smtClean="0">
                <a:cs typeface="Arial" charset="0"/>
              </a:rPr>
              <a:t/>
            </a:r>
            <a:br>
              <a:rPr lang="en-US" sz="3200" b="0" dirty="0" smtClean="0">
                <a:cs typeface="Arial" charset="0"/>
              </a:rPr>
            </a:br>
            <a:r>
              <a:rPr lang="en-US" sz="3200" b="0" dirty="0" smtClean="0">
                <a:cs typeface="Arial" charset="0"/>
              </a:rPr>
              <a:t>equipment</a:t>
            </a:r>
            <a:endParaRPr lang="en-US" sz="3200" b="0" dirty="0">
              <a:cs typeface="Arial" charset="0"/>
            </a:endParaRPr>
          </a:p>
          <a:p>
            <a:pPr>
              <a:defRPr/>
            </a:pPr>
            <a:endParaRPr lang="en-US" dirty="0">
              <a:solidFill>
                <a:schemeClr val="tx1">
                  <a:lumMod val="65000"/>
                  <a:lumOff val="35000"/>
                </a:schemeClr>
              </a:solidFill>
            </a:endParaRPr>
          </a:p>
        </p:txBody>
      </p:sp>
      <p:sp>
        <p:nvSpPr>
          <p:cNvPr id="301061" name="Slide Number Placeholder 5"/>
          <p:cNvSpPr>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B1662E72-B9E0-46C3-9BAC-3D90218BB57F}" type="slidenum">
              <a:rPr lang="en-US" sz="1200" smtClean="0">
                <a:solidFill>
                  <a:srgbClr val="898989"/>
                </a:solidFill>
                <a:latin typeface="Arial" charset="0"/>
              </a:rPr>
              <a:pPr algn="r"/>
              <a:t>49</a:t>
            </a:fld>
            <a:endParaRPr lang="en-US" sz="1200" smtClean="0">
              <a:solidFill>
                <a:srgbClr val="898989"/>
              </a:solidFill>
              <a:latin typeface="Arial" charset="0"/>
            </a:endParaRPr>
          </a:p>
        </p:txBody>
      </p:sp>
      <p:pic>
        <p:nvPicPr>
          <p:cNvPr id="3010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613" y="4365625"/>
            <a:ext cx="2084387"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1" y="1138555"/>
            <a:ext cx="9810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193" y="985520"/>
            <a:ext cx="984567"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TS LOGO FIN on WHITE 300 DP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3" y="1094371"/>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203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0" name="Rectangle 10"/>
          <p:cNvSpPr>
            <a:spLocks noGrp="1" noChangeArrowheads="1"/>
          </p:cNvSpPr>
          <p:nvPr>
            <p:ph type="body" idx="1"/>
          </p:nvPr>
        </p:nvSpPr>
        <p:spPr>
          <a:xfrm>
            <a:off x="1077913" y="1425574"/>
            <a:ext cx="8066087" cy="4853305"/>
          </a:xfrm>
          <a:ln>
            <a:solidFill>
              <a:srgbClr val="0070C0"/>
            </a:solidFill>
          </a:ln>
        </p:spPr>
        <p:txBody>
          <a:bodyPr/>
          <a:lstStyle/>
          <a:p>
            <a:pPr eaLnBrk="1" hangingPunct="1">
              <a:lnSpc>
                <a:spcPct val="95000"/>
              </a:lnSpc>
              <a:spcBef>
                <a:spcPts val="300"/>
              </a:spcBef>
            </a:pPr>
            <a:r>
              <a:rPr lang="en-US" sz="2800" dirty="0" smtClean="0">
                <a:cs typeface="Arial" charset="0"/>
              </a:rPr>
              <a:t>Established in 2005</a:t>
            </a:r>
          </a:p>
          <a:p>
            <a:pPr eaLnBrk="1" hangingPunct="1"/>
            <a:r>
              <a:rPr lang="en-US" sz="3600" b="1" dirty="0" smtClean="0"/>
              <a:t>Mission</a:t>
            </a:r>
            <a:r>
              <a:rPr lang="en-US" sz="2800" dirty="0" smtClean="0"/>
              <a:t>: To revolutionize the bulk solid inventory measurement from single point level to 3D mapping volume measurement, thus allowing </a:t>
            </a:r>
            <a:r>
              <a:rPr lang="en-US" sz="2800" dirty="0" err="1" smtClean="0"/>
              <a:t>GTS’s</a:t>
            </a:r>
            <a:r>
              <a:rPr lang="en-US" sz="2800" dirty="0" smtClean="0"/>
              <a:t> customers to gain considerable improvements in their inventory management and control across the supply-chain. </a:t>
            </a:r>
          </a:p>
          <a:p>
            <a:pPr eaLnBrk="1" hangingPunct="1"/>
            <a:r>
              <a:rPr lang="en-US" sz="2800" dirty="0" smtClean="0">
                <a:solidFill>
                  <a:srgbClr val="0070C0"/>
                </a:solidFill>
                <a:hlinkClick r:id="rId3" action="ppaction://hlinkfile"/>
              </a:rPr>
              <a:t>Movie</a:t>
            </a:r>
            <a:r>
              <a:rPr lang="en-US" sz="2800" dirty="0" smtClean="0">
                <a:solidFill>
                  <a:srgbClr val="0070C0"/>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2083" name="Slide Number Placeholder 5"/>
          <p:cNvSpPr>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03DBD557-8025-41D5-BFC7-0F57CCF4400D}" type="slidenum">
              <a:rPr lang="en-US" sz="1200" smtClean="0">
                <a:solidFill>
                  <a:srgbClr val="898989"/>
                </a:solidFill>
                <a:latin typeface="Arial" charset="0"/>
              </a:rPr>
              <a:pPr algn="r"/>
              <a:t>50</a:t>
            </a:fld>
            <a:endParaRPr lang="en-US" sz="1200" smtClean="0">
              <a:solidFill>
                <a:srgbClr val="898989"/>
              </a:solidFill>
              <a:latin typeface="Arial" charset="0"/>
            </a:endParaRPr>
          </a:p>
        </p:txBody>
      </p:sp>
      <p:pic>
        <p:nvPicPr>
          <p:cNvPr id="302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085" name="Title 6"/>
          <p:cNvSpPr>
            <a:spLocks noGrp="1"/>
          </p:cNvSpPr>
          <p:nvPr>
            <p:ph type="title"/>
          </p:nvPr>
        </p:nvSpPr>
        <p:spPr/>
        <p:txBody>
          <a:bodyPr/>
          <a:lstStyle/>
          <a:p>
            <a:r>
              <a:rPr lang="en-US" smtClean="0"/>
              <a:t>My Relationship With The Customer </a:t>
            </a:r>
          </a:p>
        </p:txBody>
      </p:sp>
      <p:sp>
        <p:nvSpPr>
          <p:cNvPr id="11" name="Content Placeholder 10"/>
          <p:cNvSpPr>
            <a:spLocks noGrp="1"/>
          </p:cNvSpPr>
          <p:nvPr>
            <p:ph idx="1"/>
          </p:nvPr>
        </p:nvSpPr>
        <p:spPr/>
        <p:txBody>
          <a:bodyPr>
            <a:normAutofit fontScale="77500" lnSpcReduction="20000"/>
          </a:bodyPr>
          <a:lstStyle/>
          <a:p>
            <a:pPr>
              <a:defRPr/>
            </a:pPr>
            <a:r>
              <a:rPr lang="en-US" dirty="0" smtClean="0">
                <a:solidFill>
                  <a:schemeClr val="tx1">
                    <a:lumMod val="65000"/>
                    <a:lumOff val="35000"/>
                  </a:schemeClr>
                </a:solidFill>
              </a:rPr>
              <a:t>The potential from the sales point of view is really huge</a:t>
            </a:r>
          </a:p>
          <a:p>
            <a:pPr>
              <a:defRPr/>
            </a:pPr>
            <a:r>
              <a:rPr lang="en-US" dirty="0" smtClean="0">
                <a:solidFill>
                  <a:schemeClr val="tx1">
                    <a:lumMod val="65000"/>
                    <a:lumOff val="35000"/>
                  </a:schemeClr>
                </a:solidFill>
              </a:rPr>
              <a:t>In Italy alone they have more than 250 potential installations</a:t>
            </a:r>
          </a:p>
          <a:p>
            <a:pPr>
              <a:defRPr/>
            </a:pPr>
            <a:r>
              <a:rPr lang="en-US" dirty="0" smtClean="0">
                <a:solidFill>
                  <a:schemeClr val="tx1">
                    <a:lumMod val="65000"/>
                    <a:lumOff val="35000"/>
                  </a:schemeClr>
                </a:solidFill>
              </a:rPr>
              <a:t>Outside Italy the potential will be more (something between 300 to 400 installation)</a:t>
            </a:r>
          </a:p>
          <a:p>
            <a:pPr>
              <a:defRPr/>
            </a:pPr>
            <a:r>
              <a:rPr lang="en-US" dirty="0" smtClean="0">
                <a:solidFill>
                  <a:schemeClr val="tx1">
                    <a:lumMod val="65000"/>
                    <a:lumOff val="35000"/>
                  </a:schemeClr>
                </a:solidFill>
              </a:rPr>
              <a:t>The contact was collected by internal research</a:t>
            </a:r>
          </a:p>
          <a:p>
            <a:pPr>
              <a:defRPr/>
            </a:pPr>
            <a:r>
              <a:rPr lang="en-US" dirty="0" smtClean="0">
                <a:solidFill>
                  <a:schemeClr val="tx1">
                    <a:lumMod val="65000"/>
                    <a:lumOff val="35000"/>
                  </a:schemeClr>
                </a:solidFill>
              </a:rPr>
              <a:t>The General Manager of the company was involved only in the first step</a:t>
            </a:r>
          </a:p>
          <a:p>
            <a:pPr>
              <a:defRPr/>
            </a:pPr>
            <a:r>
              <a:rPr lang="en-US" dirty="0" smtClean="0">
                <a:solidFill>
                  <a:schemeClr val="tx1">
                    <a:lumMod val="65000"/>
                    <a:lumOff val="35000"/>
                  </a:schemeClr>
                </a:solidFill>
              </a:rPr>
              <a:t>Since then all the technical issues and even the decision to try the equipment was made by the </a:t>
            </a:r>
            <a:r>
              <a:rPr lang="en-US" dirty="0" smtClean="0">
                <a:solidFill>
                  <a:srgbClr val="0070C0"/>
                </a:solidFill>
              </a:rPr>
              <a:t>Technical Director </a:t>
            </a:r>
          </a:p>
          <a:p>
            <a:pPr>
              <a:defRPr/>
            </a:pPr>
            <a:endParaRPr lang="en-US" dirty="0">
              <a:solidFill>
                <a:schemeClr val="tx1">
                  <a:lumMod val="65000"/>
                  <a:lumOff val="35000"/>
                </a:schemeClr>
              </a:solidFill>
            </a:endParaRPr>
          </a:p>
        </p:txBody>
      </p:sp>
      <p:pic>
        <p:nvPicPr>
          <p:cNvPr id="302087" name="Picture 7" descr="Logo_Colour_10cm"/>
          <p:cNvPicPr>
            <a:picLocks noChangeAspect="1" noChangeArrowheads="1"/>
          </p:cNvPicPr>
          <p:nvPr/>
        </p:nvPicPr>
        <p:blipFill>
          <a:blip r:embed="rId4" cstate="print">
            <a:extLst>
              <a:ext uri="{28A0092B-C50C-407E-A947-70E740481C1C}">
                <a14:useLocalDpi xmlns:a14="http://schemas.microsoft.com/office/drawing/2010/main" val="0"/>
              </a:ext>
            </a:extLst>
          </a:blip>
          <a:srcRect b="-38245"/>
          <a:stretch>
            <a:fillRect/>
          </a:stretch>
        </p:blipFill>
        <p:spPr bwMode="auto">
          <a:xfrm>
            <a:off x="7019925" y="5002213"/>
            <a:ext cx="2089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088" name="Picture 4" descr="http://t3.gstatic.com/images?q=tbn:ANd9GcR736SoRMbe-YCWG02GrsRRY7aig2WM4eWD2UNsFuVdEdnm1M_N4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3175" y="5602288"/>
            <a:ext cx="11096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1" y="1138555"/>
            <a:ext cx="9810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6193" y="985520"/>
            <a:ext cx="984567"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TS LOGO FIN on WHITE 300 DP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93" y="1094371"/>
            <a:ext cx="979818" cy="4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945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8226" name="Rectangle 3"/>
          <p:cNvSpPr>
            <a:spLocks noGrp="1" noChangeArrowheads="1"/>
          </p:cNvSpPr>
          <p:nvPr>
            <p:ph type="subTitle" idx="1"/>
          </p:nvPr>
        </p:nvSpPr>
        <p:spPr>
          <a:xfrm>
            <a:off x="250825" y="2636838"/>
            <a:ext cx="8583613" cy="3200400"/>
          </a:xfrm>
        </p:spPr>
        <p:txBody>
          <a:bodyPr/>
          <a:lstStyle/>
          <a:p>
            <a:pPr eaLnBrk="1" hangingPunct="1"/>
            <a:r>
              <a:rPr lang="en-US" sz="4800" dirty="0" err="1" smtClean="0">
                <a:solidFill>
                  <a:srgbClr val="0070C0"/>
                </a:solidFill>
              </a:rPr>
              <a:t>AZUCARERA</a:t>
            </a:r>
            <a:r>
              <a:rPr lang="en-US" sz="4800" dirty="0" smtClean="0">
                <a:solidFill>
                  <a:srgbClr val="0070C0"/>
                </a:solidFill>
              </a:rPr>
              <a:t> EBRO</a:t>
            </a:r>
          </a:p>
          <a:p>
            <a:pPr eaLnBrk="1" hangingPunct="1"/>
            <a:r>
              <a:rPr lang="en-US" sz="4800" dirty="0" smtClean="0">
                <a:solidFill>
                  <a:srgbClr val="0070C0"/>
                </a:solidFill>
              </a:rPr>
              <a:t>SPAIN</a:t>
            </a:r>
          </a:p>
          <a:p>
            <a:pPr eaLnBrk="1" hangingPunct="1"/>
            <a:r>
              <a:rPr lang="en-US" sz="4000" dirty="0" smtClean="0">
                <a:solidFill>
                  <a:srgbClr val="0070C0"/>
                </a:solidFill>
              </a:rPr>
              <a:t>SUGAR SILO</a:t>
            </a:r>
          </a:p>
          <a:p>
            <a:pPr eaLnBrk="1" hangingPunct="1"/>
            <a:r>
              <a:rPr lang="en-US" sz="3200" dirty="0" err="1" smtClean="0">
                <a:solidFill>
                  <a:srgbClr val="0070C0"/>
                </a:solidFill>
              </a:rPr>
              <a:t>IBERRFLUID</a:t>
            </a:r>
            <a:r>
              <a:rPr lang="en-US" sz="3200" dirty="0" smtClean="0">
                <a:solidFill>
                  <a:srgbClr val="0070C0"/>
                </a:solidFill>
              </a:rPr>
              <a:t> INSTRUMENTS</a:t>
            </a:r>
          </a:p>
          <a:p>
            <a:pPr eaLnBrk="1" hangingPunct="1"/>
            <a:endParaRPr lang="en-US" sz="2800" dirty="0" smtClean="0">
              <a:solidFill>
                <a:srgbClr val="669900"/>
              </a:solidFill>
            </a:endParaRPr>
          </a:p>
          <a:p>
            <a:pPr eaLnBrk="1" hangingPunct="1">
              <a:lnSpc>
                <a:spcPts val="3300"/>
              </a:lnSpc>
              <a:spcBef>
                <a:spcPct val="50000"/>
              </a:spcBef>
            </a:pPr>
            <a:endParaRPr lang="en-US" sz="1000" dirty="0" smtClean="0">
              <a:solidFill>
                <a:srgbClr val="0000FF"/>
              </a:solidFill>
            </a:endParaRPr>
          </a:p>
        </p:txBody>
      </p:sp>
      <p:grpSp>
        <p:nvGrpSpPr>
          <p:cNvPr id="308227" name="8 Grupo"/>
          <p:cNvGrpSpPr>
            <a:grpSpLocks/>
          </p:cNvGrpSpPr>
          <p:nvPr/>
        </p:nvGrpSpPr>
        <p:grpSpPr bwMode="auto">
          <a:xfrm>
            <a:off x="6948488" y="1196975"/>
            <a:ext cx="2008187" cy="1560513"/>
            <a:chOff x="6948264" y="1196752"/>
            <a:chExt cx="2008008" cy="1561336"/>
          </a:xfrm>
        </p:grpSpPr>
        <p:pic>
          <p:nvPicPr>
            <p:cNvPr id="308228" name="4 Imagen" descr="Nou logotipo iberfluid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844824"/>
              <a:ext cx="1633073" cy="91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29" name="Picture 4" descr="C:\Documents and Settings\xavier.IBER\Configuración local\Archivos temporales de Internet\Content.IE5\LCX3516P\MP90036263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46" y="1196752"/>
              <a:ext cx="966826" cy="6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30" name="Picture 5" descr="C:\Documents and Settings\xavier.IBER\Configuración local\Archivos temporales de Internet\Content.IE5\2VQ84EBY\MP90036283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1196752"/>
              <a:ext cx="972109"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7" descr="C:\Users\Thomas\Dropbox\GTS Website\Logos\logo blue on black disappea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967" y="10815"/>
            <a:ext cx="2166800" cy="10006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1367528" y="54429"/>
            <a:ext cx="2505727" cy="92528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p:txBody>
      </p:sp>
      <p:pic>
        <p:nvPicPr>
          <p:cNvPr id="9" name="Picture 17" descr="C:\Users\Thomas\Dropbox\GTS Website\Logos\logo blue on black disappea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1697" y="33053"/>
            <a:ext cx="2166800" cy="100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90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1022350" y="274638"/>
            <a:ext cx="5710238" cy="1143000"/>
          </a:xfrm>
        </p:spPr>
        <p:txBody>
          <a:bodyPr rtlCol="0">
            <a:normAutofit fontScale="90000"/>
          </a:bodyPr>
          <a:lstStyle/>
          <a:p>
            <a:pPr rtl="1" eaLnBrk="1" fontAlgn="auto" hangingPunct="1">
              <a:spcAft>
                <a:spcPts val="0"/>
              </a:spcAft>
              <a:defRPr/>
            </a:pPr>
            <a:r>
              <a:rPr lang="en-US" sz="4400" b="1" dirty="0" smtClean="0"/>
              <a:t>Application Overview</a:t>
            </a:r>
            <a:endParaRPr lang="he-IL" sz="4400" b="1" dirty="0"/>
          </a:p>
        </p:txBody>
      </p:sp>
      <p:sp>
        <p:nvSpPr>
          <p:cNvPr id="2" name="Content Placeholder 1"/>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3300" dirty="0" smtClean="0"/>
              <a:t>Material</a:t>
            </a:r>
          </a:p>
          <a:p>
            <a:pPr eaLnBrk="1" fontAlgn="auto" hangingPunct="1">
              <a:spcAft>
                <a:spcPts val="0"/>
              </a:spcAft>
              <a:buFont typeface="Arial" pitchFamily="34" charset="0"/>
              <a:buNone/>
              <a:defRPr/>
            </a:pPr>
            <a:endParaRPr lang="en-US" sz="3300" dirty="0" smtClean="0"/>
          </a:p>
          <a:p>
            <a:pPr lvl="1" eaLnBrk="1" fontAlgn="auto" hangingPunct="1">
              <a:spcAft>
                <a:spcPts val="0"/>
              </a:spcAft>
              <a:buFont typeface="Arial" pitchFamily="34" charset="0"/>
              <a:buChar char="•"/>
              <a:defRPr/>
            </a:pPr>
            <a:r>
              <a:rPr lang="en-US" dirty="0" smtClean="0"/>
              <a:t>Sugar </a:t>
            </a:r>
          </a:p>
          <a:p>
            <a:pPr lvl="1" eaLnBrk="1" fontAlgn="auto" hangingPunct="1">
              <a:spcAft>
                <a:spcPts val="0"/>
              </a:spcAft>
              <a:buFont typeface="Arial" pitchFamily="34" charset="0"/>
              <a:buNone/>
              <a:defRPr/>
            </a:pPr>
            <a:endParaRPr lang="en-US" dirty="0" smtClean="0"/>
          </a:p>
          <a:p>
            <a:pPr lvl="1" eaLnBrk="1" fontAlgn="auto" hangingPunct="1">
              <a:spcAft>
                <a:spcPts val="0"/>
              </a:spcAft>
              <a:buFont typeface="Arial" pitchFamily="34" charset="0"/>
              <a:buChar char="•"/>
              <a:defRPr/>
            </a:pPr>
            <a:r>
              <a:rPr lang="en-US" dirty="0" smtClean="0"/>
              <a:t>Density: 0,800 </a:t>
            </a:r>
            <a:r>
              <a:rPr lang="en-US" dirty="0" err="1" smtClean="0"/>
              <a:t>gr</a:t>
            </a:r>
            <a:r>
              <a:rPr lang="en-US" dirty="0" smtClean="0"/>
              <a:t>/cc</a:t>
            </a:r>
          </a:p>
          <a:p>
            <a:pPr lvl="1" eaLnBrk="1" fontAlgn="auto" hangingPunct="1">
              <a:spcAft>
                <a:spcPts val="0"/>
              </a:spcAft>
              <a:buFont typeface="Arial" pitchFamily="34" charset="0"/>
              <a:buNone/>
              <a:defRPr/>
            </a:pPr>
            <a:endParaRPr lang="en-US" dirty="0" smtClean="0"/>
          </a:p>
          <a:p>
            <a:pPr lvl="1" eaLnBrk="1" fontAlgn="auto" hangingPunct="1">
              <a:spcAft>
                <a:spcPts val="0"/>
              </a:spcAft>
              <a:buFont typeface="Arial" pitchFamily="34" charset="0"/>
              <a:buChar char="•"/>
              <a:defRPr/>
            </a:pPr>
            <a:r>
              <a:rPr lang="en-US" dirty="0" smtClean="0"/>
              <a:t>Price: 845 € / </a:t>
            </a:r>
            <a:r>
              <a:rPr lang="en-US" dirty="0" err="1" smtClean="0"/>
              <a:t>tonne</a:t>
            </a:r>
            <a:endParaRPr lang="en-US" dirty="0"/>
          </a:p>
        </p:txBody>
      </p:sp>
      <p:sp>
        <p:nvSpPr>
          <p:cNvPr id="4" name="Slide Number Placeholder 3"/>
          <p:cNvSpPr>
            <a:spLocks noGrp="1"/>
          </p:cNvSpPr>
          <p:nvPr>
            <p:ph type="sldNum" sz="quarter" idx="12"/>
          </p:nvPr>
        </p:nvSpPr>
        <p:spPr/>
        <p:txBody>
          <a:bodyPr/>
          <a:lstStyle/>
          <a:p>
            <a:pPr>
              <a:defRPr/>
            </a:pPr>
            <a:fld id="{214AEC04-E5D9-4FB4-A9B9-C5DBA1BB0902}" type="slidenum">
              <a:rPr lang="en-US"/>
              <a:pPr>
                <a:defRPr/>
              </a:pPr>
              <a:t>52</a:t>
            </a:fld>
            <a:endParaRPr lang="en-US"/>
          </a:p>
        </p:txBody>
      </p:sp>
      <p:grpSp>
        <p:nvGrpSpPr>
          <p:cNvPr id="309255" name="6 Grupo"/>
          <p:cNvGrpSpPr>
            <a:grpSpLocks/>
          </p:cNvGrpSpPr>
          <p:nvPr/>
        </p:nvGrpSpPr>
        <p:grpSpPr bwMode="auto">
          <a:xfrm>
            <a:off x="7524750" y="260350"/>
            <a:ext cx="1358900" cy="936625"/>
            <a:chOff x="6948264" y="1196752"/>
            <a:chExt cx="2008008" cy="1561336"/>
          </a:xfrm>
        </p:grpSpPr>
        <p:pic>
          <p:nvPicPr>
            <p:cNvPr id="309256" name="7 Imagen" descr="Nou logotipo iberfluid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844824"/>
              <a:ext cx="1633073" cy="91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57" name="Picture 4" descr="C:\Documents and Settings\xavier.IBER\Configuración local\Archivos temporales de Internet\Content.IE5\LCX3516P\MP90036263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46" y="1196752"/>
              <a:ext cx="966826" cy="6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58" name="Picture 5" descr="C:\Documents and Settings\xavier.IBER\Configuración local\Archivos temporales de Internet\Content.IE5\2VQ84EBY\MP90036283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1196752"/>
              <a:ext cx="972109"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337027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1022350" y="274638"/>
            <a:ext cx="5565775" cy="1143000"/>
          </a:xfrm>
        </p:spPr>
        <p:txBody>
          <a:bodyPr rtlCol="0">
            <a:normAutofit fontScale="90000"/>
          </a:bodyPr>
          <a:lstStyle/>
          <a:p>
            <a:pPr rtl="1" eaLnBrk="1" fontAlgn="auto" hangingPunct="1">
              <a:spcAft>
                <a:spcPts val="0"/>
              </a:spcAft>
              <a:defRPr/>
            </a:pPr>
            <a:r>
              <a:rPr lang="en-US" sz="4400" b="1" dirty="0" smtClean="0"/>
              <a:t>Application Overview</a:t>
            </a:r>
            <a:endParaRPr lang="he-IL" sz="4400" b="1" dirty="0"/>
          </a:p>
        </p:txBody>
      </p:sp>
      <p:sp>
        <p:nvSpPr>
          <p:cNvPr id="2" name="Content Placeholder 1"/>
          <p:cNvSpPr>
            <a:spLocks noGrp="1"/>
          </p:cNvSpPr>
          <p:nvPr>
            <p:ph idx="1"/>
          </p:nvPr>
        </p:nvSpPr>
        <p:spPr>
          <a:xfrm>
            <a:off x="1028700" y="1600200"/>
            <a:ext cx="1311275" cy="676275"/>
          </a:xfrm>
        </p:spPr>
        <p:txBody>
          <a:bodyPr rtlCol="0">
            <a:normAutofit/>
          </a:bodyPr>
          <a:lstStyle/>
          <a:p>
            <a:pPr eaLnBrk="1" fontAlgn="auto" hangingPunct="1">
              <a:spcAft>
                <a:spcPts val="0"/>
              </a:spcAft>
              <a:buFont typeface="Arial" pitchFamily="34" charset="0"/>
              <a:buNone/>
              <a:defRPr/>
            </a:pPr>
            <a:r>
              <a:rPr lang="en-US" sz="3300" dirty="0" smtClean="0"/>
              <a:t>Silo</a:t>
            </a:r>
            <a:endParaRPr lang="en-US" sz="3300" dirty="0"/>
          </a:p>
        </p:txBody>
      </p:sp>
      <p:sp>
        <p:nvSpPr>
          <p:cNvPr id="4" name="Slide Number Placeholder 3"/>
          <p:cNvSpPr>
            <a:spLocks noGrp="1"/>
          </p:cNvSpPr>
          <p:nvPr>
            <p:ph type="sldNum" sz="quarter" idx="12"/>
          </p:nvPr>
        </p:nvSpPr>
        <p:spPr/>
        <p:txBody>
          <a:bodyPr/>
          <a:lstStyle/>
          <a:p>
            <a:pPr>
              <a:defRPr/>
            </a:pPr>
            <a:fld id="{A7FFA325-13C7-40A1-89BF-4C65B807C5CC}" type="slidenum">
              <a:rPr lang="en-US"/>
              <a:pPr>
                <a:defRPr/>
              </a:pPr>
              <a:t>53</a:t>
            </a:fld>
            <a:endParaRPr lang="en-US"/>
          </a:p>
        </p:txBody>
      </p:sp>
      <p:pic>
        <p:nvPicPr>
          <p:cNvPr id="3102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205038"/>
            <a:ext cx="7362825"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Flecha abajo"/>
          <p:cNvSpPr/>
          <p:nvPr/>
        </p:nvSpPr>
        <p:spPr>
          <a:xfrm>
            <a:off x="6084888" y="1557338"/>
            <a:ext cx="484187"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grpSp>
        <p:nvGrpSpPr>
          <p:cNvPr id="310281" name="9 Grupo"/>
          <p:cNvGrpSpPr>
            <a:grpSpLocks/>
          </p:cNvGrpSpPr>
          <p:nvPr/>
        </p:nvGrpSpPr>
        <p:grpSpPr bwMode="auto">
          <a:xfrm>
            <a:off x="7524750" y="260350"/>
            <a:ext cx="1358900" cy="936625"/>
            <a:chOff x="6948264" y="1196752"/>
            <a:chExt cx="2008008" cy="1561336"/>
          </a:xfrm>
        </p:grpSpPr>
        <p:pic>
          <p:nvPicPr>
            <p:cNvPr id="310282" name="10 Imagen" descr="Nou logotipo iberfluid 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844824"/>
              <a:ext cx="1633073" cy="91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83" name="Picture 4" descr="C:\Documents and Settings\xavier.IBER\Configuración local\Archivos temporales de Internet\Content.IE5\LCX3516P\MP90036263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9446" y="1196752"/>
              <a:ext cx="966826" cy="6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84" name="Picture 5" descr="C:\Documents and Settings\xavier.IBER\Configuración local\Archivos temporales de Internet\Content.IE5\2VQ84EBY\MP90036283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1196752"/>
              <a:ext cx="972109"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675466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1022350" y="274638"/>
            <a:ext cx="5421313" cy="1143000"/>
          </a:xfrm>
        </p:spPr>
        <p:txBody>
          <a:bodyPr rtlCol="0">
            <a:normAutofit fontScale="90000"/>
          </a:bodyPr>
          <a:lstStyle/>
          <a:p>
            <a:pPr rtl="1" eaLnBrk="1" fontAlgn="auto" hangingPunct="1">
              <a:spcAft>
                <a:spcPts val="0"/>
              </a:spcAft>
              <a:defRPr/>
            </a:pPr>
            <a:r>
              <a:rPr lang="en-US" sz="4400" b="1" dirty="0" smtClean="0"/>
              <a:t>Application Overview</a:t>
            </a:r>
            <a:endParaRPr lang="he-IL" sz="4400" b="1" dirty="0"/>
          </a:p>
        </p:txBody>
      </p:sp>
      <p:sp>
        <p:nvSpPr>
          <p:cNvPr id="2" name="Content Placeholder 1"/>
          <p:cNvSpPr>
            <a:spLocks noGrp="1"/>
          </p:cNvSpPr>
          <p:nvPr>
            <p:ph idx="1"/>
          </p:nvPr>
        </p:nvSpPr>
        <p:spPr>
          <a:xfrm>
            <a:off x="1028700" y="1600200"/>
            <a:ext cx="1311275" cy="676275"/>
          </a:xfrm>
        </p:spPr>
        <p:txBody>
          <a:bodyPr rtlCol="0">
            <a:normAutofit/>
          </a:bodyPr>
          <a:lstStyle/>
          <a:p>
            <a:pPr eaLnBrk="1" fontAlgn="auto" hangingPunct="1">
              <a:spcAft>
                <a:spcPts val="0"/>
              </a:spcAft>
              <a:buFont typeface="Arial" pitchFamily="34" charset="0"/>
              <a:buNone/>
              <a:defRPr/>
            </a:pPr>
            <a:r>
              <a:rPr lang="en-US" sz="3300" dirty="0" smtClean="0"/>
              <a:t>Silo</a:t>
            </a:r>
            <a:endParaRPr lang="en-US" sz="3300" dirty="0"/>
          </a:p>
        </p:txBody>
      </p:sp>
      <p:sp>
        <p:nvSpPr>
          <p:cNvPr id="4" name="Slide Number Placeholder 3"/>
          <p:cNvSpPr>
            <a:spLocks noGrp="1"/>
          </p:cNvSpPr>
          <p:nvPr>
            <p:ph type="sldNum" sz="quarter" idx="12"/>
          </p:nvPr>
        </p:nvSpPr>
        <p:spPr/>
        <p:txBody>
          <a:bodyPr/>
          <a:lstStyle/>
          <a:p>
            <a:pPr>
              <a:defRPr/>
            </a:pPr>
            <a:fld id="{E3844F47-1D03-4DAE-AD3F-BEFCB5F2C0B9}" type="slidenum">
              <a:rPr lang="en-US"/>
              <a:pPr>
                <a:defRPr/>
              </a:pPr>
              <a:t>54</a:t>
            </a:fld>
            <a:endParaRPr lang="en-US"/>
          </a:p>
        </p:txBody>
      </p:sp>
      <p:pic>
        <p:nvPicPr>
          <p:cNvPr id="3113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989138"/>
            <a:ext cx="4537075"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1"/>
          <p:cNvSpPr txBox="1">
            <a:spLocks/>
          </p:cNvSpPr>
          <p:nvPr/>
        </p:nvSpPr>
        <p:spPr>
          <a:xfrm>
            <a:off x="6156325" y="1916113"/>
            <a:ext cx="2987675" cy="433387"/>
          </a:xfrm>
          <a:prstGeom prst="rect">
            <a:avLst/>
          </a:prstGeom>
        </p:spPr>
        <p:txBody>
          <a:bodyPr>
            <a:normAutofit fontScale="77500" lnSpcReduction="20000"/>
          </a:bodyPr>
          <a:lstStyle/>
          <a:p>
            <a:pPr marL="342900" indent="-342900" fontAlgn="auto">
              <a:spcBef>
                <a:spcPct val="20000"/>
              </a:spcBef>
              <a:spcAft>
                <a:spcPts val="0"/>
              </a:spcAft>
              <a:buClr>
                <a:srgbClr val="9CB83F"/>
              </a:buClr>
              <a:buFont typeface="Arial" pitchFamily="34" charset="0"/>
              <a:buNone/>
              <a:defRPr/>
            </a:pPr>
            <a:r>
              <a:rPr lang="en-US" sz="3300" dirty="0">
                <a:solidFill>
                  <a:prstClr val="black">
                    <a:lumMod val="65000"/>
                    <a:lumOff val="35000"/>
                  </a:prstClr>
                </a:solidFill>
                <a:latin typeface="Arial" pitchFamily="34" charset="0"/>
                <a:cs typeface="Arial" pitchFamily="34" charset="0"/>
              </a:rPr>
              <a:t>Height: 51 meters </a:t>
            </a:r>
          </a:p>
        </p:txBody>
      </p:sp>
      <p:sp>
        <p:nvSpPr>
          <p:cNvPr id="11" name="Content Placeholder 1"/>
          <p:cNvSpPr txBox="1">
            <a:spLocks/>
          </p:cNvSpPr>
          <p:nvPr/>
        </p:nvSpPr>
        <p:spPr>
          <a:xfrm>
            <a:off x="5867400" y="5516563"/>
            <a:ext cx="3276600" cy="433387"/>
          </a:xfrm>
          <a:prstGeom prst="rect">
            <a:avLst/>
          </a:prstGeom>
        </p:spPr>
        <p:txBody>
          <a:bodyPr>
            <a:normAutofit fontScale="77500" lnSpcReduction="20000"/>
          </a:bodyPr>
          <a:lstStyle/>
          <a:p>
            <a:pPr marL="342900" indent="-342900" fontAlgn="auto">
              <a:spcBef>
                <a:spcPct val="20000"/>
              </a:spcBef>
              <a:spcAft>
                <a:spcPts val="0"/>
              </a:spcAft>
              <a:buClr>
                <a:srgbClr val="9CB83F"/>
              </a:buClr>
              <a:buFont typeface="Arial" pitchFamily="34" charset="0"/>
              <a:buNone/>
              <a:defRPr/>
            </a:pPr>
            <a:r>
              <a:rPr lang="en-US" sz="3300" dirty="0">
                <a:solidFill>
                  <a:prstClr val="black">
                    <a:lumMod val="65000"/>
                    <a:lumOff val="35000"/>
                  </a:prstClr>
                </a:solidFill>
                <a:latin typeface="Arial" pitchFamily="34" charset="0"/>
                <a:cs typeface="Arial" pitchFamily="34" charset="0"/>
              </a:rPr>
              <a:t>Diameter: 48 meters </a:t>
            </a:r>
          </a:p>
        </p:txBody>
      </p:sp>
      <p:grpSp>
        <p:nvGrpSpPr>
          <p:cNvPr id="311306" name="11 Grupo"/>
          <p:cNvGrpSpPr>
            <a:grpSpLocks/>
          </p:cNvGrpSpPr>
          <p:nvPr/>
        </p:nvGrpSpPr>
        <p:grpSpPr bwMode="auto">
          <a:xfrm>
            <a:off x="7524750" y="260350"/>
            <a:ext cx="1358900" cy="936625"/>
            <a:chOff x="6948264" y="1196752"/>
            <a:chExt cx="2008008" cy="1561336"/>
          </a:xfrm>
        </p:grpSpPr>
        <p:pic>
          <p:nvPicPr>
            <p:cNvPr id="311307" name="12 Imagen" descr="Nou logotipo iberfluid 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844824"/>
              <a:ext cx="1633073" cy="91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8" name="Picture 4" descr="C:\Documents and Settings\xavier.IBER\Configuración local\Archivos temporales de Internet\Content.IE5\LCX3516P\MP90036263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9446" y="1196752"/>
              <a:ext cx="966826" cy="6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9" name="Picture 5" descr="C:\Documents and Settings\xavier.IBER\Configuración local\Archivos temporales de Internet\Content.IE5\2VQ84EBY\MP90036283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1196752"/>
              <a:ext cx="972109"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7832748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2322" name="Rectangle 5"/>
          <p:cNvSpPr>
            <a:spLocks noGrp="1" noChangeArrowheads="1"/>
          </p:cNvSpPr>
          <p:nvPr>
            <p:ph type="title"/>
          </p:nvPr>
        </p:nvSpPr>
        <p:spPr>
          <a:xfrm>
            <a:off x="1022350" y="274638"/>
            <a:ext cx="5853113" cy="1143000"/>
          </a:xfrm>
        </p:spPr>
        <p:txBody>
          <a:bodyPr/>
          <a:lstStyle/>
          <a:p>
            <a:pPr rtl="1" eaLnBrk="1" hangingPunct="1"/>
            <a:r>
              <a:rPr lang="en-US" sz="4400" b="1" smtClean="0">
                <a:latin typeface="Arial" charset="0"/>
                <a:cs typeface="Arial" charset="0"/>
              </a:rPr>
              <a:t>The Problem</a:t>
            </a:r>
            <a:endParaRPr lang="he-IL" sz="4400" b="1" smtClean="0">
              <a:latin typeface="Arial" charset="0"/>
              <a:cs typeface="Arial" charset="0"/>
            </a:endParaRPr>
          </a:p>
        </p:txBody>
      </p:sp>
      <p:sp>
        <p:nvSpPr>
          <p:cNvPr id="2" name="Content Placeholder 1"/>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sz="3000" dirty="0"/>
              <a:t>Why </a:t>
            </a:r>
            <a:r>
              <a:rPr lang="en-US" sz="3000" dirty="0" smtClean="0"/>
              <a:t>was the </a:t>
            </a:r>
            <a:r>
              <a:rPr lang="en-US" sz="3000" dirty="0"/>
              <a:t>customer </a:t>
            </a:r>
            <a:r>
              <a:rPr lang="en-US" sz="3000" dirty="0" smtClean="0"/>
              <a:t>looking for </a:t>
            </a:r>
            <a:r>
              <a:rPr lang="en-US" sz="3000" dirty="0"/>
              <a:t>new measurement </a:t>
            </a:r>
            <a:r>
              <a:rPr lang="en-US" sz="3000" dirty="0" smtClean="0"/>
              <a:t>solutions?</a:t>
            </a:r>
          </a:p>
          <a:p>
            <a:pPr eaLnBrk="1" fontAlgn="auto" hangingPunct="1">
              <a:spcAft>
                <a:spcPts val="0"/>
              </a:spcAft>
              <a:buFont typeface="Arial" pitchFamily="34" charset="0"/>
              <a:buNone/>
              <a:defRPr/>
            </a:pPr>
            <a:r>
              <a:rPr lang="en-US" sz="3000" dirty="0" smtClean="0"/>
              <a:t>	</a:t>
            </a:r>
            <a:r>
              <a:rPr lang="en-GB" sz="3000" b="1" dirty="0" smtClean="0">
                <a:solidFill>
                  <a:srgbClr val="0070C0"/>
                </a:solidFill>
              </a:rPr>
              <a:t>Solution to achieve a reliable &amp; accurate volume measuring system which can work in this huge application under dusty environment</a:t>
            </a:r>
          </a:p>
          <a:p>
            <a:pPr eaLnBrk="1" fontAlgn="auto" hangingPunct="1">
              <a:spcAft>
                <a:spcPts val="0"/>
              </a:spcAft>
              <a:buFont typeface="Arial" pitchFamily="34" charset="0"/>
              <a:buNone/>
              <a:defRPr/>
            </a:pPr>
            <a:endParaRPr lang="en-US" sz="3000" dirty="0">
              <a:solidFill>
                <a:srgbClr val="0070C0"/>
              </a:solidFill>
            </a:endParaRPr>
          </a:p>
          <a:p>
            <a:pPr eaLnBrk="1" fontAlgn="auto" hangingPunct="1">
              <a:spcAft>
                <a:spcPts val="0"/>
              </a:spcAft>
              <a:buFont typeface="Arial" pitchFamily="34" charset="0"/>
              <a:buChar char="•"/>
              <a:defRPr/>
            </a:pPr>
            <a:r>
              <a:rPr lang="en-US" sz="3000" dirty="0" smtClean="0"/>
              <a:t>Was volume measurement needed?</a:t>
            </a:r>
          </a:p>
          <a:p>
            <a:pPr eaLnBrk="1" fontAlgn="auto" hangingPunct="1">
              <a:spcAft>
                <a:spcPts val="0"/>
              </a:spcAft>
              <a:buFont typeface="Arial" pitchFamily="34" charset="0"/>
              <a:buNone/>
              <a:defRPr/>
            </a:pPr>
            <a:r>
              <a:rPr lang="en-US" sz="3000" dirty="0" smtClean="0"/>
              <a:t>	</a:t>
            </a:r>
            <a:r>
              <a:rPr lang="en-US" sz="3000" b="1" dirty="0" smtClean="0">
                <a:solidFill>
                  <a:srgbClr val="0070C0"/>
                </a:solidFill>
              </a:rPr>
              <a:t>Must control their inventory and produce governmental accurate volume reports on a periodically basis</a:t>
            </a:r>
            <a:endParaRPr lang="en-US" sz="3000" b="1" dirty="0">
              <a:solidFill>
                <a:srgbClr val="0070C0"/>
              </a:solidFill>
            </a:endParaRPr>
          </a:p>
          <a:p>
            <a:pPr eaLnBrk="1" fontAlgn="auto" hangingPunct="1">
              <a:spcAft>
                <a:spcPts val="0"/>
              </a:spcAft>
              <a:buFont typeface="Arial" pitchFamily="34" charset="0"/>
              <a:buNone/>
              <a:defRPr/>
            </a:pPr>
            <a:endParaRPr lang="en-US" sz="3000" dirty="0"/>
          </a:p>
          <a:p>
            <a:pPr eaLnBrk="1" fontAlgn="auto" hangingPunct="1">
              <a:spcAft>
                <a:spcPts val="0"/>
              </a:spcAft>
              <a:buFont typeface="Arial" pitchFamily="34" charset="0"/>
              <a:buChar char="•"/>
              <a:defRPr/>
            </a:pPr>
            <a:r>
              <a:rPr lang="en-US" sz="3000" dirty="0" smtClean="0"/>
              <a:t>Was material </a:t>
            </a:r>
            <a:r>
              <a:rPr lang="en-US" sz="3000" dirty="0"/>
              <a:t>surface profile </a:t>
            </a:r>
            <a:r>
              <a:rPr lang="en-US" sz="3000" dirty="0" smtClean="0"/>
              <a:t>important?</a:t>
            </a:r>
          </a:p>
          <a:p>
            <a:pPr eaLnBrk="1" fontAlgn="auto" hangingPunct="1">
              <a:spcAft>
                <a:spcPts val="0"/>
              </a:spcAft>
              <a:buFont typeface="Arial" pitchFamily="34" charset="0"/>
              <a:buNone/>
              <a:defRPr/>
            </a:pPr>
            <a:r>
              <a:rPr lang="en-US" sz="3000" dirty="0" smtClean="0"/>
              <a:t>	</a:t>
            </a:r>
            <a:r>
              <a:rPr lang="en-US" sz="3000" b="1" dirty="0" smtClean="0">
                <a:solidFill>
                  <a:srgbClr val="0070C0"/>
                </a:solidFill>
              </a:rPr>
              <a:t>Very huge dome – more than 65,000 tons of sugar</a:t>
            </a:r>
            <a:endParaRPr lang="en-US" sz="3000" b="1" dirty="0">
              <a:solidFill>
                <a:srgbClr val="0070C0"/>
              </a:solidFill>
            </a:endParaRPr>
          </a:p>
          <a:p>
            <a:pPr eaLnBrk="1" fontAlgn="auto" hangingPunct="1">
              <a:spcAft>
                <a:spcPts val="0"/>
              </a:spcAft>
              <a:buFont typeface="Arial" pitchFamily="34" charset="0"/>
              <a:buChar char="•"/>
              <a:defRPr/>
            </a:pPr>
            <a:endParaRPr lang="en-US" sz="3000" dirty="0"/>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2"/>
          </p:nvPr>
        </p:nvSpPr>
        <p:spPr/>
        <p:txBody>
          <a:bodyPr/>
          <a:lstStyle/>
          <a:p>
            <a:pPr>
              <a:defRPr/>
            </a:pPr>
            <a:fld id="{9CC5F11B-5901-451D-B544-ABBEEB6AEBA0}" type="slidenum">
              <a:rPr lang="en-US"/>
              <a:pPr>
                <a:defRPr/>
              </a:pPr>
              <a:t>55</a:t>
            </a:fld>
            <a:endParaRPr lang="en-US"/>
          </a:p>
        </p:txBody>
      </p:sp>
      <p:grpSp>
        <p:nvGrpSpPr>
          <p:cNvPr id="312327" name="6 Grupo"/>
          <p:cNvGrpSpPr>
            <a:grpSpLocks/>
          </p:cNvGrpSpPr>
          <p:nvPr/>
        </p:nvGrpSpPr>
        <p:grpSpPr bwMode="auto">
          <a:xfrm>
            <a:off x="7524750" y="260350"/>
            <a:ext cx="1358900" cy="936625"/>
            <a:chOff x="6948264" y="1196752"/>
            <a:chExt cx="2008008" cy="1561336"/>
          </a:xfrm>
        </p:grpSpPr>
        <p:pic>
          <p:nvPicPr>
            <p:cNvPr id="312328" name="7 Imagen" descr="Nou logotipo iberfluid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844824"/>
              <a:ext cx="1633073" cy="91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29" name="Picture 4" descr="C:\Documents and Settings\xavier.IBER\Configuración local\Archivos temporales de Internet\Content.IE5\LCX3516P\MP90036263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46" y="1196752"/>
              <a:ext cx="966826" cy="6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30" name="Picture 5" descr="C:\Documents and Settings\xavier.IBER\Configuración local\Archivos temporales de Internet\Content.IE5\2VQ84EBY\MP90036283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1196752"/>
              <a:ext cx="972109"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7927752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3346" name="Rectangle 5"/>
          <p:cNvSpPr>
            <a:spLocks noGrp="1" noChangeArrowheads="1"/>
          </p:cNvSpPr>
          <p:nvPr>
            <p:ph type="title"/>
          </p:nvPr>
        </p:nvSpPr>
        <p:spPr>
          <a:xfrm>
            <a:off x="1022350" y="274638"/>
            <a:ext cx="5853113" cy="1143000"/>
          </a:xfrm>
        </p:spPr>
        <p:txBody>
          <a:bodyPr/>
          <a:lstStyle/>
          <a:p>
            <a:pPr rtl="1" eaLnBrk="1" hangingPunct="1"/>
            <a:r>
              <a:rPr lang="en-US" sz="4400" b="1" smtClean="0">
                <a:latin typeface="Arial" charset="0"/>
                <a:cs typeface="Arial" charset="0"/>
              </a:rPr>
              <a:t>The Problem</a:t>
            </a:r>
            <a:endParaRPr lang="he-IL" sz="4400" b="1" smtClean="0">
              <a:latin typeface="Arial" charset="0"/>
              <a:cs typeface="Arial" charset="0"/>
            </a:endParaRPr>
          </a:p>
        </p:txBody>
      </p:sp>
      <p:sp>
        <p:nvSpPr>
          <p:cNvPr id="2" name="Content Placeholder 1"/>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t>Was real time consumption important?</a:t>
            </a:r>
          </a:p>
          <a:p>
            <a:pPr eaLnBrk="1" fontAlgn="auto" hangingPunct="1">
              <a:spcAft>
                <a:spcPts val="0"/>
              </a:spcAft>
              <a:buFont typeface="Arial" pitchFamily="34" charset="0"/>
              <a:buNone/>
              <a:defRPr/>
            </a:pPr>
            <a:r>
              <a:rPr lang="en-US" sz="2800" dirty="0" smtClean="0"/>
              <a:t>	</a:t>
            </a:r>
            <a:r>
              <a:rPr lang="en-US" sz="2800" b="1" dirty="0" smtClean="0">
                <a:solidFill>
                  <a:srgbClr val="0070C0"/>
                </a:solidFill>
              </a:rPr>
              <a:t>At any given time must be able to know the precise inventory status</a:t>
            </a:r>
          </a:p>
          <a:p>
            <a:pPr eaLnBrk="1" fontAlgn="auto" hangingPunct="1">
              <a:spcAft>
                <a:spcPts val="0"/>
              </a:spcAft>
              <a:buFont typeface="Arial" pitchFamily="34" charset="0"/>
              <a:buChar char="•"/>
              <a:defRPr/>
            </a:pPr>
            <a:endParaRPr lang="en-US" sz="2500" dirty="0" smtClean="0"/>
          </a:p>
          <a:p>
            <a:pPr eaLnBrk="1" fontAlgn="auto" hangingPunct="1">
              <a:spcAft>
                <a:spcPts val="0"/>
              </a:spcAft>
              <a:buFont typeface="Arial" pitchFamily="34" charset="0"/>
              <a:buChar char="•"/>
              <a:defRPr/>
            </a:pPr>
            <a:r>
              <a:rPr lang="en-US" sz="2500" dirty="0" smtClean="0"/>
              <a:t>Did </a:t>
            </a:r>
            <a:r>
              <a:rPr lang="en-US" sz="2500" dirty="0"/>
              <a:t>material create bridges, </a:t>
            </a:r>
            <a:r>
              <a:rPr lang="en-US" sz="2500" dirty="0" smtClean="0"/>
              <a:t>buildups?</a:t>
            </a:r>
          </a:p>
          <a:p>
            <a:pPr eaLnBrk="1" fontAlgn="auto" hangingPunct="1">
              <a:spcAft>
                <a:spcPts val="0"/>
              </a:spcAft>
              <a:buFont typeface="Arial" pitchFamily="34" charset="0"/>
              <a:buNone/>
              <a:defRPr/>
            </a:pPr>
            <a:r>
              <a:rPr lang="en-US" sz="2500" dirty="0" smtClean="0"/>
              <a:t>	</a:t>
            </a:r>
            <a:r>
              <a:rPr lang="en-US" sz="2500" b="1" dirty="0" smtClean="0">
                <a:solidFill>
                  <a:srgbClr val="0070C0"/>
                </a:solidFill>
              </a:rPr>
              <a:t>Sugar tends to stick</a:t>
            </a:r>
          </a:p>
          <a:p>
            <a:pPr eaLnBrk="1" fontAlgn="auto" hangingPunct="1">
              <a:spcAft>
                <a:spcPts val="0"/>
              </a:spcAft>
              <a:buFont typeface="Arial" pitchFamily="34" charset="0"/>
              <a:buNone/>
              <a:defRPr/>
            </a:pPr>
            <a:endParaRPr lang="en-US" sz="2500" dirty="0" smtClean="0">
              <a:solidFill>
                <a:srgbClr val="0070C0"/>
              </a:solidFill>
            </a:endParaRPr>
          </a:p>
          <a:p>
            <a:pPr eaLnBrk="1" fontAlgn="auto" hangingPunct="1">
              <a:spcAft>
                <a:spcPts val="0"/>
              </a:spcAft>
              <a:buFont typeface="Arial" pitchFamily="34" charset="0"/>
              <a:buChar char="•"/>
              <a:defRPr/>
            </a:pPr>
            <a:r>
              <a:rPr lang="en-US" sz="2500" dirty="0" smtClean="0"/>
              <a:t>Was there maintenance problems with old equipment?</a:t>
            </a:r>
          </a:p>
          <a:p>
            <a:pPr eaLnBrk="1" fontAlgn="auto" hangingPunct="1">
              <a:spcAft>
                <a:spcPts val="0"/>
              </a:spcAft>
              <a:buFont typeface="Arial" pitchFamily="34" charset="0"/>
              <a:buNone/>
              <a:defRPr/>
            </a:pPr>
            <a:r>
              <a:rPr lang="en-US" sz="2500" dirty="0" smtClean="0"/>
              <a:t>	</a:t>
            </a:r>
            <a:r>
              <a:rPr lang="en-US" sz="2500" b="1" dirty="0" smtClean="0">
                <a:solidFill>
                  <a:srgbClr val="0070C0"/>
                </a:solidFill>
              </a:rPr>
              <a:t>There is no other existing solution for this kind of application. No devices which can solve the problem of  accurate volume and dust penetration</a:t>
            </a:r>
          </a:p>
          <a:p>
            <a:pPr eaLnBrk="1" fontAlgn="auto" hangingPunct="1">
              <a:spcAft>
                <a:spcPts val="0"/>
              </a:spcAft>
              <a:buFont typeface="Arial" pitchFamily="34" charset="0"/>
              <a:buNone/>
              <a:defRPr/>
            </a:pPr>
            <a:endParaRPr lang="en-US" sz="2500" dirty="0"/>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2"/>
          </p:nvPr>
        </p:nvSpPr>
        <p:spPr/>
        <p:txBody>
          <a:bodyPr/>
          <a:lstStyle/>
          <a:p>
            <a:pPr>
              <a:defRPr/>
            </a:pPr>
            <a:fld id="{E4328CC1-CD43-4ACC-BE72-FF0B2C74FB21}" type="slidenum">
              <a:rPr lang="en-US"/>
              <a:pPr>
                <a:defRPr/>
              </a:pPr>
              <a:t>56</a:t>
            </a:fld>
            <a:endParaRPr lang="en-US"/>
          </a:p>
        </p:txBody>
      </p:sp>
      <p:grpSp>
        <p:nvGrpSpPr>
          <p:cNvPr id="313351" name="6 Grupo"/>
          <p:cNvGrpSpPr>
            <a:grpSpLocks/>
          </p:cNvGrpSpPr>
          <p:nvPr/>
        </p:nvGrpSpPr>
        <p:grpSpPr bwMode="auto">
          <a:xfrm>
            <a:off x="7524750" y="260350"/>
            <a:ext cx="1358900" cy="936625"/>
            <a:chOff x="6948264" y="1196752"/>
            <a:chExt cx="2008008" cy="1561336"/>
          </a:xfrm>
        </p:grpSpPr>
        <p:pic>
          <p:nvPicPr>
            <p:cNvPr id="313352" name="7 Imagen" descr="Nou logotipo iberfluid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844824"/>
              <a:ext cx="1633073" cy="91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53" name="Picture 4" descr="C:\Documents and Settings\xavier.IBER\Configuración local\Archivos temporales de Internet\Content.IE5\LCX3516P\MP90036263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446" y="1196752"/>
              <a:ext cx="966826" cy="6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54" name="Picture 5" descr="C:\Documents and Settings\xavier.IBER\Configuración local\Archivos temporales de Internet\Content.IE5\2VQ84EBY\MP90036283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1196752"/>
              <a:ext cx="972109"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0684210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4370" name="Rectangle 5"/>
          <p:cNvSpPr>
            <a:spLocks noGrp="1" noChangeArrowheads="1"/>
          </p:cNvSpPr>
          <p:nvPr>
            <p:ph type="title"/>
          </p:nvPr>
        </p:nvSpPr>
        <p:spPr>
          <a:xfrm>
            <a:off x="1022350" y="274638"/>
            <a:ext cx="5853113" cy="1143000"/>
          </a:xfrm>
        </p:spPr>
        <p:txBody>
          <a:bodyPr/>
          <a:lstStyle/>
          <a:p>
            <a:pPr rtl="1" eaLnBrk="1" hangingPunct="1"/>
            <a:r>
              <a:rPr lang="en-US" sz="4400" b="1" dirty="0" smtClean="0">
                <a:latin typeface="Arial" charset="0"/>
                <a:cs typeface="Arial" charset="0"/>
              </a:rPr>
              <a:t>GTS Solutions</a:t>
            </a:r>
            <a:endParaRPr lang="he-IL" sz="4400" b="1" dirty="0" smtClean="0">
              <a:latin typeface="Arial" charset="0"/>
              <a:cs typeface="Arial" charset="0"/>
            </a:endParaRPr>
          </a:p>
        </p:txBody>
      </p:sp>
      <p:sp>
        <p:nvSpPr>
          <p:cNvPr id="2" name="Content Placeholder 1"/>
          <p:cNvSpPr>
            <a:spLocks noGrp="1"/>
          </p:cNvSpPr>
          <p:nvPr>
            <p:ph idx="1"/>
          </p:nvPr>
        </p:nvSpPr>
        <p:spPr>
          <a:xfrm>
            <a:off x="1028700" y="1600200"/>
            <a:ext cx="5343525" cy="533400"/>
          </a:xfrm>
        </p:spPr>
        <p:txBody>
          <a:bodyPr rtlCol="0">
            <a:normAutofit/>
          </a:bodyPr>
          <a:lstStyle/>
          <a:p>
            <a:pPr eaLnBrk="1" fontAlgn="auto" hangingPunct="1">
              <a:spcAft>
                <a:spcPts val="0"/>
              </a:spcAft>
              <a:buFont typeface="Arial" pitchFamily="34" charset="0"/>
              <a:buNone/>
              <a:defRPr/>
            </a:pPr>
            <a:r>
              <a:rPr lang="en-US" sz="2800" dirty="0"/>
              <a:t>APM solution </a:t>
            </a:r>
            <a:r>
              <a:rPr lang="en-US" sz="2800" dirty="0" smtClean="0"/>
              <a:t>- configuration</a:t>
            </a:r>
            <a:endParaRPr lang="en-US" sz="2800" dirty="0"/>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2"/>
          </p:nvPr>
        </p:nvSpPr>
        <p:spPr/>
        <p:txBody>
          <a:bodyPr/>
          <a:lstStyle/>
          <a:p>
            <a:pPr>
              <a:defRPr/>
            </a:pPr>
            <a:fld id="{BF05BCD5-13F0-4143-BF8B-3AC871394B2F}" type="slidenum">
              <a:rPr lang="en-US"/>
              <a:pPr>
                <a:defRPr/>
              </a:pPr>
              <a:t>57</a:t>
            </a:fld>
            <a:endParaRPr lang="en-US"/>
          </a:p>
        </p:txBody>
      </p:sp>
      <p:pic>
        <p:nvPicPr>
          <p:cNvPr id="31437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349500"/>
            <a:ext cx="5440363"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4376" name="7 Grupo"/>
          <p:cNvGrpSpPr>
            <a:grpSpLocks/>
          </p:cNvGrpSpPr>
          <p:nvPr/>
        </p:nvGrpSpPr>
        <p:grpSpPr bwMode="auto">
          <a:xfrm>
            <a:off x="7524750" y="260350"/>
            <a:ext cx="1358900" cy="936625"/>
            <a:chOff x="6948264" y="1196752"/>
            <a:chExt cx="2008008" cy="1561336"/>
          </a:xfrm>
        </p:grpSpPr>
        <p:pic>
          <p:nvPicPr>
            <p:cNvPr id="314377" name="8 Imagen" descr="Nou logotipo iberfluid 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844824"/>
              <a:ext cx="1633073" cy="91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78" name="Picture 4" descr="C:\Documents and Settings\xavier.IBER\Configuración local\Archivos temporales de Internet\Content.IE5\LCX3516P\MP90036263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9446" y="1196752"/>
              <a:ext cx="966826" cy="6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79" name="Picture 5" descr="C:\Documents and Settings\xavier.IBER\Configuración local\Archivos temporales de Internet\Content.IE5\2VQ84EBY\MP90036283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1196752"/>
              <a:ext cx="972109"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2643981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2562" name="Title 1"/>
          <p:cNvSpPr>
            <a:spLocks noGrp="1"/>
          </p:cNvSpPr>
          <p:nvPr>
            <p:ph type="title"/>
          </p:nvPr>
        </p:nvSpPr>
        <p:spPr/>
        <p:txBody>
          <a:bodyPr/>
          <a:lstStyle/>
          <a:p>
            <a:pPr eaLnBrk="1" hangingPunct="1"/>
            <a:r>
              <a:rPr lang="en-US" sz="3900" dirty="0" smtClean="0"/>
              <a:t>Who is your inside buyer</a:t>
            </a:r>
            <a:br>
              <a:rPr lang="en-US" sz="3900" dirty="0" smtClean="0"/>
            </a:br>
            <a:r>
              <a:rPr lang="en-US" sz="3900" dirty="0" smtClean="0"/>
              <a:t>of GTS equipment?</a:t>
            </a:r>
          </a:p>
        </p:txBody>
      </p:sp>
      <p:sp>
        <p:nvSpPr>
          <p:cNvPr id="322563" name="Content Placeholder 3"/>
          <p:cNvSpPr>
            <a:spLocks noGrp="1"/>
          </p:cNvSpPr>
          <p:nvPr>
            <p:ph idx="1"/>
          </p:nvPr>
        </p:nvSpPr>
        <p:spPr/>
        <p:txBody>
          <a:bodyPr/>
          <a:lstStyle/>
          <a:p>
            <a:pPr eaLnBrk="1" hangingPunct="1"/>
            <a:r>
              <a:rPr lang="en-US" smtClean="0"/>
              <a:t>Maintenance department</a:t>
            </a:r>
          </a:p>
          <a:p>
            <a:pPr eaLnBrk="1" hangingPunct="1"/>
            <a:r>
              <a:rPr lang="en-US" smtClean="0"/>
              <a:t>Purchasing </a:t>
            </a:r>
          </a:p>
          <a:p>
            <a:pPr eaLnBrk="1" hangingPunct="1"/>
            <a:r>
              <a:rPr lang="en-US" smtClean="0"/>
              <a:t>Materials planning (MRP)</a:t>
            </a:r>
          </a:p>
          <a:p>
            <a:pPr eaLnBrk="1" hangingPunct="1"/>
            <a:r>
              <a:rPr lang="en-US" smtClean="0"/>
              <a:t>Finance </a:t>
            </a:r>
          </a:p>
          <a:p>
            <a:pPr eaLnBrk="1" hangingPunct="1"/>
            <a:r>
              <a:rPr lang="en-US" smtClean="0"/>
              <a:t>Plant production manager </a:t>
            </a:r>
          </a:p>
          <a:p>
            <a:pPr eaLnBrk="1" hangingPunct="1"/>
            <a:r>
              <a:rPr lang="en-US" smtClean="0"/>
              <a:t>IT department </a:t>
            </a:r>
          </a:p>
          <a:p>
            <a:pPr eaLnBrk="1" hangingPunct="1"/>
            <a:r>
              <a:rPr lang="en-US" smtClean="0"/>
              <a:t>General manager </a:t>
            </a:r>
          </a:p>
          <a:p>
            <a:pPr eaLnBrk="1" hangingPunct="1"/>
            <a:endParaRPr lang="en-US" smtClean="0"/>
          </a:p>
        </p:txBody>
      </p:sp>
      <p:sp>
        <p:nvSpPr>
          <p:cNvPr id="322564"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he-IL" sz="1100" smtClean="0">
                <a:solidFill>
                  <a:srgbClr val="000000"/>
                </a:solidFill>
                <a:latin typeface="Arial" charset="0"/>
                <a:cs typeface="Arial" charset="0"/>
              </a:rPr>
              <a:t>May 2011</a:t>
            </a:r>
            <a:endParaRPr lang="en-US" sz="1100" smtClean="0">
              <a:solidFill>
                <a:srgbClr val="000000"/>
              </a:solidFill>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3D2F1E53-F564-4014-971C-9704893F5C60}" type="slidenum">
              <a:rPr lang="en-US" smtClean="0">
                <a:solidFill>
                  <a:srgbClr val="000000"/>
                </a:solidFill>
              </a:rPr>
              <a:pPr>
                <a:defRPr/>
              </a:pPr>
              <a:t>58</a:t>
            </a:fld>
            <a:endParaRPr lang="en-US">
              <a:solidFill>
                <a:srgbClr val="000000"/>
              </a:solidFill>
            </a:endParaRPr>
          </a:p>
        </p:txBody>
      </p:sp>
    </p:spTree>
    <p:extLst>
      <p:ext uri="{BB962C8B-B14F-4D97-AF65-F5344CB8AC3E}">
        <p14:creationId xmlns:p14="http://schemas.microsoft.com/office/powerpoint/2010/main" val="1584527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3586" name="Title 1"/>
          <p:cNvSpPr>
            <a:spLocks noGrp="1"/>
          </p:cNvSpPr>
          <p:nvPr>
            <p:ph type="title"/>
          </p:nvPr>
        </p:nvSpPr>
        <p:spPr/>
        <p:txBody>
          <a:bodyPr/>
          <a:lstStyle/>
          <a:p>
            <a:pPr eaLnBrk="1" hangingPunct="1"/>
            <a:r>
              <a:rPr lang="en-US" sz="3700" smtClean="0"/>
              <a:t>What drives the purchase decision?</a:t>
            </a:r>
            <a:endParaRPr lang="en-US" sz="2400" smtClean="0"/>
          </a:p>
        </p:txBody>
      </p:sp>
      <p:sp>
        <p:nvSpPr>
          <p:cNvPr id="323587" name="Content Placeholder 3"/>
          <p:cNvSpPr>
            <a:spLocks noGrp="1"/>
          </p:cNvSpPr>
          <p:nvPr>
            <p:ph idx="1"/>
          </p:nvPr>
        </p:nvSpPr>
        <p:spPr>
          <a:xfrm>
            <a:off x="1173163" y="1566863"/>
            <a:ext cx="7772400" cy="4546600"/>
          </a:xfrm>
        </p:spPr>
        <p:txBody>
          <a:bodyPr/>
          <a:lstStyle/>
          <a:p>
            <a:pPr eaLnBrk="1" hangingPunct="1"/>
            <a:r>
              <a:rPr lang="en-US" smtClean="0"/>
              <a:t>Maintenance / instrumentation team	</a:t>
            </a:r>
          </a:p>
          <a:p>
            <a:pPr lvl="1" eaLnBrk="1" hangingPunct="1"/>
            <a:r>
              <a:rPr lang="en-US" smtClean="0"/>
              <a:t>Stability</a:t>
            </a:r>
          </a:p>
          <a:p>
            <a:pPr lvl="1" eaLnBrk="1" hangingPunct="1"/>
            <a:r>
              <a:rPr lang="en-US" smtClean="0"/>
              <a:t>Reliability</a:t>
            </a:r>
          </a:p>
          <a:p>
            <a:pPr lvl="1" eaLnBrk="1" hangingPunct="1"/>
            <a:r>
              <a:rPr lang="en-US" smtClean="0"/>
              <a:t>Real-time measurements</a:t>
            </a:r>
          </a:p>
          <a:p>
            <a:pPr lvl="1" eaLnBrk="1" hangingPunct="1"/>
            <a:r>
              <a:rPr lang="en-US" smtClean="0"/>
              <a:t>Low-maintenance costs</a:t>
            </a:r>
          </a:p>
          <a:p>
            <a:pPr lvl="1" eaLnBrk="1" hangingPunct="1"/>
            <a:r>
              <a:rPr lang="en-US" smtClean="0"/>
              <a:t>Ease-of-use</a:t>
            </a:r>
          </a:p>
        </p:txBody>
      </p:sp>
      <p:sp>
        <p:nvSpPr>
          <p:cNvPr id="323588"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he-IL" sz="1100" smtClean="0">
                <a:solidFill>
                  <a:srgbClr val="000000"/>
                </a:solidFill>
                <a:latin typeface="Arial" charset="0"/>
                <a:cs typeface="Arial" charset="0"/>
              </a:rPr>
              <a:t>May 2011</a:t>
            </a:r>
            <a:endParaRPr lang="en-US" sz="1100" smtClean="0">
              <a:solidFill>
                <a:srgbClr val="000000"/>
              </a:solidFill>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DA7AD39E-F8EA-45D0-9332-22F24BF0B8A6}" type="slidenum">
              <a:rPr lang="en-US" smtClean="0">
                <a:solidFill>
                  <a:srgbClr val="000000"/>
                </a:solidFill>
              </a:rPr>
              <a:pPr>
                <a:defRPr/>
              </a:pPr>
              <a:t>59</a:t>
            </a:fld>
            <a:endParaRPr lang="en-US">
              <a:solidFill>
                <a:srgbClr val="000000"/>
              </a:solidFill>
            </a:endParaRPr>
          </a:p>
        </p:txBody>
      </p:sp>
    </p:spTree>
    <p:extLst>
      <p:ext uri="{BB962C8B-B14F-4D97-AF65-F5344CB8AC3E}">
        <p14:creationId xmlns:p14="http://schemas.microsoft.com/office/powerpoint/2010/main" val="1329594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0" name="Rectangle 10"/>
          <p:cNvSpPr>
            <a:spLocks noGrp="1" noChangeArrowheads="1"/>
          </p:cNvSpPr>
          <p:nvPr>
            <p:ph type="body" idx="1"/>
          </p:nvPr>
        </p:nvSpPr>
        <p:spPr>
          <a:xfrm>
            <a:off x="1077913" y="1425574"/>
            <a:ext cx="8066087" cy="4853305"/>
          </a:xfrm>
        </p:spPr>
        <p:txBody>
          <a:bodyPr/>
          <a:lstStyle/>
          <a:p>
            <a:pPr eaLnBrk="1" hangingPunct="1">
              <a:lnSpc>
                <a:spcPct val="95000"/>
              </a:lnSpc>
              <a:spcBef>
                <a:spcPts val="300"/>
              </a:spcBef>
            </a:pPr>
            <a:r>
              <a:rPr lang="en-US" sz="2800" dirty="0" smtClean="0">
                <a:cs typeface="Arial" charset="0"/>
              </a:rPr>
              <a:t>Awarded</a:t>
            </a:r>
            <a:r>
              <a:rPr lang="en-US" sz="2800" dirty="0" smtClean="0"/>
              <a:t> the prestigious Emerging Technology Company of the Year Award for 2007 by the Israeli Ministry of Industry &amp; Trade.</a:t>
            </a:r>
          </a:p>
          <a:p>
            <a:pPr eaLnBrk="1" hangingPunct="1">
              <a:lnSpc>
                <a:spcPct val="95000"/>
              </a:lnSpc>
              <a:spcBef>
                <a:spcPts val="300"/>
              </a:spcBef>
            </a:pPr>
            <a:r>
              <a:rPr lang="en-US" sz="2800" dirty="0" smtClean="0">
                <a:cs typeface="Arial" charset="0"/>
              </a:rPr>
              <a:t>Recognized as the </a:t>
            </a:r>
            <a:r>
              <a:rPr lang="en-US" sz="2800" b="1" dirty="0" smtClean="0">
                <a:cs typeface="Arial" charset="0"/>
              </a:rPr>
              <a:t>Breakthrough Product of 2010 </a:t>
            </a:r>
            <a:r>
              <a:rPr lang="en-US" sz="2800" dirty="0" smtClean="0">
                <a:cs typeface="Arial" charset="0"/>
              </a:rPr>
              <a:t>by the Processing Magazine (USA) – December 2010</a:t>
            </a:r>
          </a:p>
          <a:p>
            <a:pPr eaLnBrk="1" hangingPunct="1">
              <a:lnSpc>
                <a:spcPct val="95000"/>
              </a:lnSpc>
              <a:spcBef>
                <a:spcPts val="300"/>
              </a:spcBef>
            </a:pPr>
            <a:r>
              <a:rPr lang="en-US" sz="2800" dirty="0" smtClean="0">
                <a:cs typeface="Arial" charset="0"/>
                <a:hlinkClick r:id="rId3" action="ppaction://hlinksldjump"/>
              </a:rPr>
              <a:t>Worldwide </a:t>
            </a:r>
            <a:r>
              <a:rPr lang="en-US" sz="2800" dirty="0" smtClean="0">
                <a:cs typeface="Arial" charset="0"/>
              </a:rPr>
              <a:t>robust channel of distributors and partners</a:t>
            </a:r>
          </a:p>
          <a:p>
            <a:pPr eaLnBrk="1" hangingPunct="1">
              <a:lnSpc>
                <a:spcPct val="95000"/>
              </a:lnSpc>
              <a:spcBef>
                <a:spcPts val="300"/>
              </a:spcBef>
            </a:pPr>
            <a:r>
              <a:rPr lang="en-US" sz="2800" dirty="0" smtClean="0">
                <a:cs typeface="Arial" charset="0"/>
                <a:hlinkClick r:id="rId4" action="ppaction://hlinksldjump"/>
              </a:rPr>
              <a:t>Over </a:t>
            </a:r>
            <a:r>
              <a:rPr lang="en-US" sz="2800" dirty="0">
                <a:cs typeface="Arial" charset="0"/>
              </a:rPr>
              <a:t>9</a:t>
            </a:r>
            <a:r>
              <a:rPr lang="en-US" sz="2800" dirty="0" smtClean="0">
                <a:cs typeface="Arial" charset="0"/>
              </a:rPr>
              <a:t>,000  3DLevelScanners installed </a:t>
            </a:r>
          </a:p>
          <a:p>
            <a:pPr eaLnBrk="1" hangingPunct="1"/>
            <a:endParaRPr lang="en-US" sz="27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4610" name="Title 1"/>
          <p:cNvSpPr>
            <a:spLocks noGrp="1"/>
          </p:cNvSpPr>
          <p:nvPr>
            <p:ph type="title"/>
          </p:nvPr>
        </p:nvSpPr>
        <p:spPr/>
        <p:txBody>
          <a:bodyPr/>
          <a:lstStyle/>
          <a:p>
            <a:pPr eaLnBrk="1" hangingPunct="1"/>
            <a:r>
              <a:rPr lang="en-US" sz="3700" smtClean="0"/>
              <a:t>What drives the purchase decision?</a:t>
            </a:r>
            <a:endParaRPr lang="en-US" sz="2400" smtClean="0"/>
          </a:p>
        </p:txBody>
      </p:sp>
      <p:sp>
        <p:nvSpPr>
          <p:cNvPr id="324611" name="Content Placeholder 3"/>
          <p:cNvSpPr>
            <a:spLocks noGrp="1"/>
          </p:cNvSpPr>
          <p:nvPr>
            <p:ph idx="1"/>
          </p:nvPr>
        </p:nvSpPr>
        <p:spPr>
          <a:xfrm>
            <a:off x="1173163" y="1566863"/>
            <a:ext cx="7772400" cy="4546600"/>
          </a:xfrm>
        </p:spPr>
        <p:txBody>
          <a:bodyPr/>
          <a:lstStyle/>
          <a:p>
            <a:pPr eaLnBrk="1" hangingPunct="1"/>
            <a:r>
              <a:rPr lang="en-US" smtClean="0"/>
              <a:t>Purchasing </a:t>
            </a:r>
          </a:p>
          <a:p>
            <a:pPr eaLnBrk="1" hangingPunct="1"/>
            <a:endParaRPr lang="en-US" smtClean="0"/>
          </a:p>
          <a:p>
            <a:pPr eaLnBrk="1" hangingPunct="1"/>
            <a:endParaRPr lang="en-US" smtClean="0"/>
          </a:p>
          <a:p>
            <a:pPr lvl="1" eaLnBrk="1" hangingPunct="1"/>
            <a:r>
              <a:rPr lang="en-US" smtClean="0"/>
              <a:t>Accuracy</a:t>
            </a:r>
          </a:p>
          <a:p>
            <a:pPr lvl="1" eaLnBrk="1" hangingPunct="1"/>
            <a:r>
              <a:rPr lang="en-US" smtClean="0"/>
              <a:t>Reduce ordering costs</a:t>
            </a:r>
          </a:p>
          <a:p>
            <a:pPr lvl="1" eaLnBrk="1" hangingPunct="1"/>
            <a:r>
              <a:rPr lang="en-US" smtClean="0"/>
              <a:t>Minimize risk of extra inventory</a:t>
            </a:r>
          </a:p>
          <a:p>
            <a:pPr lvl="1" eaLnBrk="1" hangingPunct="1"/>
            <a:r>
              <a:rPr lang="en-US" smtClean="0"/>
              <a:t>Minimize risk of inventory shortage</a:t>
            </a:r>
          </a:p>
        </p:txBody>
      </p:sp>
      <p:sp>
        <p:nvSpPr>
          <p:cNvPr id="5" name="Slide Number Placeholder 4"/>
          <p:cNvSpPr>
            <a:spLocks noGrp="1"/>
          </p:cNvSpPr>
          <p:nvPr>
            <p:ph type="sldNum" sz="quarter" idx="12"/>
          </p:nvPr>
        </p:nvSpPr>
        <p:spPr/>
        <p:txBody>
          <a:bodyPr/>
          <a:lstStyle/>
          <a:p>
            <a:pPr>
              <a:defRPr/>
            </a:pPr>
            <a:fld id="{0345D06C-72D0-4B70-B07B-99330DB3E680}" type="slidenum">
              <a:rPr lang="en-US" smtClean="0">
                <a:solidFill>
                  <a:srgbClr val="000000"/>
                </a:solidFill>
              </a:rPr>
              <a:pPr>
                <a:defRPr/>
              </a:pPr>
              <a:t>60</a:t>
            </a:fld>
            <a:endParaRPr lang="en-US">
              <a:solidFill>
                <a:srgbClr val="000000"/>
              </a:solidFill>
            </a:endParaRPr>
          </a:p>
        </p:txBody>
      </p:sp>
    </p:spTree>
    <p:extLst>
      <p:ext uri="{BB962C8B-B14F-4D97-AF65-F5344CB8AC3E}">
        <p14:creationId xmlns:p14="http://schemas.microsoft.com/office/powerpoint/2010/main" val="698295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5634" name="Title 1"/>
          <p:cNvSpPr>
            <a:spLocks noGrp="1"/>
          </p:cNvSpPr>
          <p:nvPr>
            <p:ph type="title"/>
          </p:nvPr>
        </p:nvSpPr>
        <p:spPr/>
        <p:txBody>
          <a:bodyPr/>
          <a:lstStyle/>
          <a:p>
            <a:pPr eaLnBrk="1" hangingPunct="1"/>
            <a:r>
              <a:rPr lang="en-US" sz="3700" smtClean="0"/>
              <a:t>What drives the purchase decision?</a:t>
            </a:r>
            <a:endParaRPr lang="en-US" sz="2400" smtClean="0"/>
          </a:p>
        </p:txBody>
      </p:sp>
      <p:sp>
        <p:nvSpPr>
          <p:cNvPr id="325635" name="Content Placeholder 3"/>
          <p:cNvSpPr>
            <a:spLocks noGrp="1"/>
          </p:cNvSpPr>
          <p:nvPr>
            <p:ph idx="1"/>
          </p:nvPr>
        </p:nvSpPr>
        <p:spPr>
          <a:xfrm>
            <a:off x="1173163" y="1566863"/>
            <a:ext cx="7877175" cy="4546600"/>
          </a:xfrm>
        </p:spPr>
        <p:txBody>
          <a:bodyPr/>
          <a:lstStyle/>
          <a:p>
            <a:pPr eaLnBrk="1" hangingPunct="1"/>
            <a:r>
              <a:rPr lang="en-US" sz="2800" smtClean="0"/>
              <a:t>Finance</a:t>
            </a:r>
            <a:br>
              <a:rPr lang="en-US" sz="2800" smtClean="0"/>
            </a:br>
            <a:r>
              <a:rPr lang="en-US" sz="2800" smtClean="0"/>
              <a:t>Save money by reducing costs</a:t>
            </a:r>
          </a:p>
          <a:p>
            <a:pPr eaLnBrk="1" hangingPunct="1"/>
            <a:endParaRPr lang="en-US" sz="2800" smtClean="0"/>
          </a:p>
          <a:p>
            <a:pPr eaLnBrk="1" hangingPunct="1"/>
            <a:endParaRPr lang="en-US" sz="2800" smtClean="0"/>
          </a:p>
          <a:p>
            <a:pPr lvl="1" eaLnBrk="1" hangingPunct="1"/>
            <a:r>
              <a:rPr lang="en-US" sz="2400" smtClean="0"/>
              <a:t>Carrying extra inventories</a:t>
            </a:r>
          </a:p>
          <a:p>
            <a:pPr lvl="1" eaLnBrk="1" hangingPunct="1"/>
            <a:r>
              <a:rPr lang="en-US" sz="2400" smtClean="0"/>
              <a:t>Purchasing too much or too many times</a:t>
            </a:r>
          </a:p>
          <a:p>
            <a:pPr lvl="1" eaLnBrk="1" hangingPunct="1"/>
            <a:r>
              <a:rPr lang="en-US" sz="2400" smtClean="0"/>
              <a:t>Insurance</a:t>
            </a:r>
          </a:p>
          <a:p>
            <a:pPr lvl="1" eaLnBrk="1" hangingPunct="1"/>
            <a:r>
              <a:rPr lang="en-US" sz="2400" smtClean="0"/>
              <a:t>Warehousing</a:t>
            </a:r>
          </a:p>
          <a:p>
            <a:pPr lvl="1" eaLnBrk="1" hangingPunct="1"/>
            <a:r>
              <a:rPr lang="en-US" sz="2400" smtClean="0"/>
              <a:t>Cutting material losses</a:t>
            </a:r>
          </a:p>
        </p:txBody>
      </p:sp>
      <p:sp>
        <p:nvSpPr>
          <p:cNvPr id="5" name="Slide Number Placeholder 4"/>
          <p:cNvSpPr>
            <a:spLocks noGrp="1"/>
          </p:cNvSpPr>
          <p:nvPr>
            <p:ph type="sldNum" sz="quarter" idx="12"/>
          </p:nvPr>
        </p:nvSpPr>
        <p:spPr/>
        <p:txBody>
          <a:bodyPr/>
          <a:lstStyle/>
          <a:p>
            <a:pPr>
              <a:defRPr/>
            </a:pPr>
            <a:fld id="{B6F33AC7-C735-45A9-9176-29EC5849AC48}" type="slidenum">
              <a:rPr lang="en-US" smtClean="0">
                <a:solidFill>
                  <a:srgbClr val="000000"/>
                </a:solidFill>
              </a:rPr>
              <a:pPr>
                <a:defRPr/>
              </a:pPr>
              <a:t>61</a:t>
            </a:fld>
            <a:endParaRPr lang="en-US">
              <a:solidFill>
                <a:srgbClr val="000000"/>
              </a:solidFill>
            </a:endParaRPr>
          </a:p>
        </p:txBody>
      </p:sp>
    </p:spTree>
    <p:extLst>
      <p:ext uri="{BB962C8B-B14F-4D97-AF65-F5344CB8AC3E}">
        <p14:creationId xmlns:p14="http://schemas.microsoft.com/office/powerpoint/2010/main" val="135512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6658" name="Title 1"/>
          <p:cNvSpPr>
            <a:spLocks noGrp="1"/>
          </p:cNvSpPr>
          <p:nvPr>
            <p:ph type="title"/>
          </p:nvPr>
        </p:nvSpPr>
        <p:spPr/>
        <p:txBody>
          <a:bodyPr/>
          <a:lstStyle/>
          <a:p>
            <a:pPr eaLnBrk="1" hangingPunct="1"/>
            <a:r>
              <a:rPr lang="en-US" sz="3700" smtClean="0"/>
              <a:t>What drives the purchase decision?</a:t>
            </a:r>
            <a:endParaRPr lang="en-US" sz="2400" smtClean="0"/>
          </a:p>
        </p:txBody>
      </p:sp>
      <p:sp>
        <p:nvSpPr>
          <p:cNvPr id="326659" name="Content Placeholder 3"/>
          <p:cNvSpPr>
            <a:spLocks noGrp="1"/>
          </p:cNvSpPr>
          <p:nvPr>
            <p:ph idx="1"/>
          </p:nvPr>
        </p:nvSpPr>
        <p:spPr>
          <a:xfrm>
            <a:off x="1173163" y="1566863"/>
            <a:ext cx="7877175" cy="4546600"/>
          </a:xfrm>
        </p:spPr>
        <p:txBody>
          <a:bodyPr/>
          <a:lstStyle/>
          <a:p>
            <a:pPr eaLnBrk="1" hangingPunct="1"/>
            <a:r>
              <a:rPr lang="en-US" sz="2800" smtClean="0"/>
              <a:t>Plant production manager </a:t>
            </a:r>
          </a:p>
          <a:p>
            <a:pPr eaLnBrk="1" hangingPunct="1"/>
            <a:endParaRPr lang="en-US" sz="2800" smtClean="0"/>
          </a:p>
          <a:p>
            <a:pPr eaLnBrk="1" hangingPunct="1"/>
            <a:endParaRPr lang="en-US" sz="2800" smtClean="0"/>
          </a:p>
          <a:p>
            <a:pPr lvl="1" eaLnBrk="1" hangingPunct="1"/>
            <a:r>
              <a:rPr lang="en-US" sz="2400" smtClean="0"/>
              <a:t>Control material usage</a:t>
            </a:r>
            <a:endParaRPr lang="en-US" sz="2200" smtClean="0"/>
          </a:p>
          <a:p>
            <a:pPr lvl="1" eaLnBrk="1" hangingPunct="1"/>
            <a:r>
              <a:rPr lang="en-US" sz="2400" smtClean="0"/>
              <a:t>Ensure timely delivery of finished goods</a:t>
            </a:r>
          </a:p>
        </p:txBody>
      </p:sp>
      <p:sp>
        <p:nvSpPr>
          <p:cNvPr id="5" name="Slide Number Placeholder 4"/>
          <p:cNvSpPr>
            <a:spLocks noGrp="1"/>
          </p:cNvSpPr>
          <p:nvPr>
            <p:ph type="sldNum" sz="quarter" idx="12"/>
          </p:nvPr>
        </p:nvSpPr>
        <p:spPr/>
        <p:txBody>
          <a:bodyPr/>
          <a:lstStyle/>
          <a:p>
            <a:pPr>
              <a:defRPr/>
            </a:pPr>
            <a:fld id="{56569280-1836-4144-9167-AEE14060CD0C}" type="slidenum">
              <a:rPr lang="en-US" smtClean="0">
                <a:solidFill>
                  <a:srgbClr val="000000"/>
                </a:solidFill>
              </a:rPr>
              <a:pPr>
                <a:defRPr/>
              </a:pPr>
              <a:t>62</a:t>
            </a:fld>
            <a:endParaRPr lang="en-US">
              <a:solidFill>
                <a:srgbClr val="000000"/>
              </a:solidFill>
            </a:endParaRPr>
          </a:p>
        </p:txBody>
      </p:sp>
    </p:spTree>
    <p:extLst>
      <p:ext uri="{BB962C8B-B14F-4D97-AF65-F5344CB8AC3E}">
        <p14:creationId xmlns:p14="http://schemas.microsoft.com/office/powerpoint/2010/main" val="1737221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82" name="Title 1"/>
          <p:cNvSpPr>
            <a:spLocks noGrp="1"/>
          </p:cNvSpPr>
          <p:nvPr>
            <p:ph type="title"/>
          </p:nvPr>
        </p:nvSpPr>
        <p:spPr/>
        <p:txBody>
          <a:bodyPr/>
          <a:lstStyle/>
          <a:p>
            <a:pPr eaLnBrk="1" hangingPunct="1"/>
            <a:r>
              <a:rPr lang="en-US" sz="3700" smtClean="0"/>
              <a:t>What drives the purchase decision?</a:t>
            </a:r>
            <a:endParaRPr lang="en-US" sz="2400" smtClean="0"/>
          </a:p>
        </p:txBody>
      </p:sp>
      <p:sp>
        <p:nvSpPr>
          <p:cNvPr id="327683" name="Content Placeholder 3"/>
          <p:cNvSpPr>
            <a:spLocks noGrp="1"/>
          </p:cNvSpPr>
          <p:nvPr>
            <p:ph idx="1"/>
          </p:nvPr>
        </p:nvSpPr>
        <p:spPr>
          <a:xfrm>
            <a:off x="1173163" y="1566863"/>
            <a:ext cx="7877175" cy="4546600"/>
          </a:xfrm>
        </p:spPr>
        <p:txBody>
          <a:bodyPr/>
          <a:lstStyle/>
          <a:p>
            <a:pPr eaLnBrk="1" hangingPunct="1"/>
            <a:r>
              <a:rPr lang="en-US" sz="2800" smtClean="0"/>
              <a:t>IT Department</a:t>
            </a:r>
          </a:p>
          <a:p>
            <a:pPr eaLnBrk="1" hangingPunct="1"/>
            <a:endParaRPr lang="en-US" sz="2800" smtClean="0"/>
          </a:p>
          <a:p>
            <a:pPr eaLnBrk="1" hangingPunct="1"/>
            <a:endParaRPr lang="en-US" sz="2800" smtClean="0"/>
          </a:p>
          <a:p>
            <a:pPr lvl="1" eaLnBrk="1" hangingPunct="1"/>
            <a:r>
              <a:rPr lang="en-US" sz="2400" smtClean="0"/>
              <a:t>Integrate all inventory data with existing</a:t>
            </a:r>
            <a:br>
              <a:rPr lang="en-US" sz="2400" smtClean="0"/>
            </a:br>
            <a:r>
              <a:rPr lang="en-US" sz="2400" smtClean="0"/>
              <a:t>information management system</a:t>
            </a:r>
          </a:p>
          <a:p>
            <a:pPr lvl="1" eaLnBrk="1" hangingPunct="1"/>
            <a:r>
              <a:rPr lang="en-US" sz="2400" smtClean="0"/>
              <a:t>Present real-time accurate information online to decision-makers</a:t>
            </a:r>
          </a:p>
          <a:p>
            <a:pPr lvl="1" eaLnBrk="1" hangingPunct="1"/>
            <a:r>
              <a:rPr lang="en-US" sz="2400" smtClean="0"/>
              <a:t>Enable sharing of accurate inventory information among relevant users throughout the organization</a:t>
            </a:r>
          </a:p>
        </p:txBody>
      </p:sp>
      <p:sp>
        <p:nvSpPr>
          <p:cNvPr id="5" name="Slide Number Placeholder 4"/>
          <p:cNvSpPr>
            <a:spLocks noGrp="1"/>
          </p:cNvSpPr>
          <p:nvPr>
            <p:ph type="sldNum" sz="quarter" idx="12"/>
          </p:nvPr>
        </p:nvSpPr>
        <p:spPr/>
        <p:txBody>
          <a:bodyPr/>
          <a:lstStyle/>
          <a:p>
            <a:pPr>
              <a:defRPr/>
            </a:pPr>
            <a:fld id="{2D059823-F3E2-41A1-A307-569907F1DCF3}" type="slidenum">
              <a:rPr lang="en-US" smtClean="0">
                <a:solidFill>
                  <a:srgbClr val="000000"/>
                </a:solidFill>
              </a:rPr>
              <a:pPr>
                <a:defRPr/>
              </a:pPr>
              <a:t>63</a:t>
            </a:fld>
            <a:endParaRPr lang="en-US">
              <a:solidFill>
                <a:srgbClr val="000000"/>
              </a:solidFill>
            </a:endParaRPr>
          </a:p>
        </p:txBody>
      </p:sp>
    </p:spTree>
    <p:extLst>
      <p:ext uri="{BB962C8B-B14F-4D97-AF65-F5344CB8AC3E}">
        <p14:creationId xmlns:p14="http://schemas.microsoft.com/office/powerpoint/2010/main" val="1597750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8706" name="Title 1"/>
          <p:cNvSpPr>
            <a:spLocks noGrp="1"/>
          </p:cNvSpPr>
          <p:nvPr>
            <p:ph type="title"/>
          </p:nvPr>
        </p:nvSpPr>
        <p:spPr/>
        <p:txBody>
          <a:bodyPr/>
          <a:lstStyle/>
          <a:p>
            <a:pPr eaLnBrk="1" hangingPunct="1"/>
            <a:r>
              <a:rPr lang="en-US" sz="3700" smtClean="0"/>
              <a:t>What drives the purchase decision?</a:t>
            </a:r>
            <a:endParaRPr lang="en-US" sz="2400" smtClean="0"/>
          </a:p>
        </p:txBody>
      </p:sp>
      <p:sp>
        <p:nvSpPr>
          <p:cNvPr id="328707" name="Content Placeholder 3"/>
          <p:cNvSpPr>
            <a:spLocks noGrp="1"/>
          </p:cNvSpPr>
          <p:nvPr>
            <p:ph idx="1"/>
          </p:nvPr>
        </p:nvSpPr>
        <p:spPr>
          <a:xfrm>
            <a:off x="1173163" y="1566863"/>
            <a:ext cx="7877175" cy="1244600"/>
          </a:xfrm>
        </p:spPr>
        <p:txBody>
          <a:bodyPr/>
          <a:lstStyle/>
          <a:p>
            <a:pPr eaLnBrk="1" hangingPunct="1"/>
            <a:r>
              <a:rPr lang="en-US" sz="2800" smtClean="0"/>
              <a:t>General Manager / Managing Director Expectations:</a:t>
            </a:r>
          </a:p>
        </p:txBody>
      </p:sp>
      <p:sp>
        <p:nvSpPr>
          <p:cNvPr id="5" name="Rectangle 4"/>
          <p:cNvSpPr/>
          <p:nvPr/>
        </p:nvSpPr>
        <p:spPr>
          <a:xfrm>
            <a:off x="2226727" y="2870268"/>
            <a:ext cx="5378156" cy="1253402"/>
          </a:xfrm>
          <a:prstGeom prst="rect">
            <a:avLst/>
          </a:prstGeom>
          <a:ln>
            <a:noFill/>
          </a:ln>
        </p:spPr>
        <p:style>
          <a:lnRef idx="2">
            <a:schemeClr val="dk1"/>
          </a:lnRef>
          <a:fillRef idx="1">
            <a:schemeClr val="lt1"/>
          </a:fillRef>
          <a:effectRef idx="0">
            <a:schemeClr val="dk1"/>
          </a:effectRef>
          <a:fontRef idx="minor">
            <a:schemeClr val="dk1"/>
          </a:fontRef>
        </p:style>
        <p:txBody>
          <a:bodyPr lIns="108000" tIns="72000" rIns="108000" bIns="7200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dirty="0">
                <a:ln w="11430"/>
                <a:gradFill>
                  <a:gsLst>
                    <a:gs pos="25000">
                      <a:srgbClr val="FF0101">
                        <a:satMod val="155000"/>
                      </a:srgbClr>
                    </a:gs>
                    <a:gs pos="100000">
                      <a:srgbClr val="FF0101">
                        <a:shade val="45000"/>
                        <a:satMod val="165000"/>
                      </a:srgbClr>
                    </a:gs>
                  </a:gsLst>
                  <a:lin ang="5400000"/>
                </a:gradFill>
                <a:effectLst>
                  <a:outerShdw blurRad="76200" dist="50800" dir="5400000" algn="tl" rotWithShape="0">
                    <a:srgbClr val="000000">
                      <a:alpha val="65000"/>
                    </a:srgbClr>
                  </a:outerShdw>
                </a:effectLst>
              </a:rPr>
              <a:t>Make money</a:t>
            </a:r>
            <a:br>
              <a:rPr lang="en-US" sz="3600" b="1" spc="50" dirty="0">
                <a:ln w="11430"/>
                <a:gradFill>
                  <a:gsLst>
                    <a:gs pos="25000">
                      <a:srgbClr val="FF0101">
                        <a:satMod val="155000"/>
                      </a:srgbClr>
                    </a:gs>
                    <a:gs pos="100000">
                      <a:srgbClr val="FF0101">
                        <a:shade val="45000"/>
                        <a:satMod val="165000"/>
                      </a:srgbClr>
                    </a:gs>
                  </a:gsLst>
                  <a:lin ang="5400000"/>
                </a:gradFill>
                <a:effectLst>
                  <a:outerShdw blurRad="76200" dist="50800" dir="5400000" algn="tl" rotWithShape="0">
                    <a:srgbClr val="000000">
                      <a:alpha val="65000"/>
                    </a:srgbClr>
                  </a:outerShdw>
                </a:effectLst>
              </a:rPr>
            </a:br>
            <a:r>
              <a:rPr lang="en-US" sz="3600" b="1" spc="50" dirty="0">
                <a:ln w="11430"/>
                <a:gradFill>
                  <a:gsLst>
                    <a:gs pos="25000">
                      <a:srgbClr val="FF0101">
                        <a:satMod val="155000"/>
                      </a:srgbClr>
                    </a:gs>
                    <a:gs pos="100000">
                      <a:srgbClr val="FF0101">
                        <a:shade val="45000"/>
                        <a:satMod val="165000"/>
                      </a:srgbClr>
                    </a:gs>
                  </a:gsLst>
                  <a:lin ang="5400000"/>
                </a:gradFill>
                <a:effectLst>
                  <a:outerShdw blurRad="76200" dist="50800" dir="5400000" algn="tl" rotWithShape="0">
                    <a:srgbClr val="000000">
                      <a:alpha val="65000"/>
                    </a:srgbClr>
                  </a:outerShdw>
                </a:effectLst>
              </a:rPr>
              <a:t>with </a:t>
            </a:r>
            <a:r>
              <a:rPr lang="en-US" sz="3600" b="1" spc="50" dirty="0" smtClean="0">
                <a:ln w="11430"/>
                <a:gradFill>
                  <a:gsLst>
                    <a:gs pos="25000">
                      <a:srgbClr val="FF0101">
                        <a:satMod val="155000"/>
                      </a:srgbClr>
                    </a:gs>
                    <a:gs pos="100000">
                      <a:srgbClr val="FF0101">
                        <a:shade val="45000"/>
                        <a:satMod val="165000"/>
                      </a:srgbClr>
                    </a:gs>
                  </a:gsLst>
                  <a:lin ang="5400000"/>
                </a:gradFill>
                <a:effectLst>
                  <a:outerShdw blurRad="76200" dist="50800" dir="5400000" algn="tl" rotWithShape="0">
                    <a:srgbClr val="000000">
                      <a:alpha val="65000"/>
                    </a:srgbClr>
                  </a:outerShdw>
                </a:effectLst>
              </a:rPr>
              <a:t>GTS </a:t>
            </a:r>
            <a:r>
              <a:rPr lang="en-US" sz="3600" b="1" spc="50" dirty="0">
                <a:ln w="11430"/>
                <a:gradFill>
                  <a:gsLst>
                    <a:gs pos="25000">
                      <a:srgbClr val="FF0101">
                        <a:satMod val="155000"/>
                      </a:srgbClr>
                    </a:gs>
                    <a:gs pos="100000">
                      <a:srgbClr val="FF0101">
                        <a:shade val="45000"/>
                        <a:satMod val="165000"/>
                      </a:srgbClr>
                    </a:gs>
                  </a:gsLst>
                  <a:lin ang="5400000"/>
                </a:gradFill>
                <a:effectLst>
                  <a:outerShdw blurRad="76200" dist="50800" dir="5400000" algn="tl" rotWithShape="0">
                    <a:srgbClr val="000000">
                      <a:alpha val="65000"/>
                    </a:srgbClr>
                  </a:outerShdw>
                </a:effectLst>
              </a:rPr>
              <a:t>equipment</a:t>
            </a:r>
          </a:p>
        </p:txBody>
      </p:sp>
      <p:sp>
        <p:nvSpPr>
          <p:cNvPr id="7" name="Slide Number Placeholder 6"/>
          <p:cNvSpPr>
            <a:spLocks noGrp="1"/>
          </p:cNvSpPr>
          <p:nvPr>
            <p:ph type="sldNum" sz="quarter" idx="12"/>
          </p:nvPr>
        </p:nvSpPr>
        <p:spPr/>
        <p:txBody>
          <a:bodyPr/>
          <a:lstStyle/>
          <a:p>
            <a:pPr>
              <a:defRPr/>
            </a:pPr>
            <a:fld id="{85DC0A95-6C9F-49E6-AE6E-8B3780F8ECBC}" type="slidenum">
              <a:rPr lang="en-US" smtClean="0">
                <a:solidFill>
                  <a:srgbClr val="000000"/>
                </a:solidFill>
              </a:rPr>
              <a:pPr>
                <a:defRPr/>
              </a:pPr>
              <a:t>64</a:t>
            </a:fld>
            <a:endParaRPr lang="en-US">
              <a:solidFill>
                <a:srgbClr val="000000"/>
              </a:solidFill>
            </a:endParaRPr>
          </a:p>
        </p:txBody>
      </p:sp>
    </p:spTree>
    <p:extLst>
      <p:ext uri="{BB962C8B-B14F-4D97-AF65-F5344CB8AC3E}">
        <p14:creationId xmlns:p14="http://schemas.microsoft.com/office/powerpoint/2010/main" val="456762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15"/>
          <p:cNvSpPr>
            <a:spLocks noChangeArrowheads="1"/>
          </p:cNvSpPr>
          <p:nvPr/>
        </p:nvSpPr>
        <p:spPr bwMode="auto">
          <a:xfrm>
            <a:off x="1012825" y="1155700"/>
            <a:ext cx="8131175" cy="3683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p>
            <a:endParaRPr lang="he-IL" sz="2400" smtClean="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391751528"/>
              </p:ext>
            </p:extLst>
          </p:nvPr>
        </p:nvGraphicFramePr>
        <p:xfrm>
          <a:off x="1168394" y="171859"/>
          <a:ext cx="7797801" cy="6101080"/>
        </p:xfrm>
        <a:graphic>
          <a:graphicData uri="http://schemas.openxmlformats.org/drawingml/2006/table">
            <a:tbl>
              <a:tblPr firstRow="1" bandRow="1">
                <a:effectLst>
                  <a:outerShdw blurRad="50800" dist="88900" dir="2700000" algn="tl" rotWithShape="0">
                    <a:prstClr val="black">
                      <a:alpha val="40000"/>
                    </a:prstClr>
                  </a:outerShdw>
                </a:effectLst>
                <a:tableStyleId>{5C22544A-7EE6-4342-B048-85BDC9FD1C3A}</a:tableStyleId>
              </a:tblPr>
              <a:tblGrid>
                <a:gridCol w="1973580"/>
                <a:gridCol w="3360420"/>
                <a:gridCol w="2463801"/>
              </a:tblGrid>
              <a:tr h="370840">
                <a:tc>
                  <a:txBody>
                    <a:bodyPr/>
                    <a:lstStyle/>
                    <a:p>
                      <a:r>
                        <a:rPr lang="en-US" sz="2000" dirty="0" smtClean="0"/>
                        <a:t>Features</a:t>
                      </a:r>
                      <a:endParaRPr lang="en-US" sz="20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5B690D"/>
                    </a:solidFill>
                  </a:tcPr>
                </a:tc>
                <a:tc>
                  <a:txBody>
                    <a:bodyPr/>
                    <a:lstStyle/>
                    <a:p>
                      <a:r>
                        <a:rPr lang="en-US" sz="2000" dirty="0" smtClean="0"/>
                        <a:t>Benefits</a:t>
                      </a:r>
                      <a:endParaRPr lang="en-US" sz="2000" dirty="0"/>
                    </a:p>
                  </a:txBody>
                  <a:tcPr>
                    <a:lnT w="12700" cap="flat" cmpd="sng" algn="ctr">
                      <a:noFill/>
                      <a:prstDash val="solid"/>
                      <a:round/>
                      <a:headEnd type="none" w="med" len="med"/>
                      <a:tailEnd type="none" w="med" len="med"/>
                    </a:lnT>
                    <a:solidFill>
                      <a:srgbClr val="5B690D"/>
                    </a:solidFill>
                  </a:tcPr>
                </a:tc>
                <a:tc>
                  <a:txBody>
                    <a:bodyPr/>
                    <a:lstStyle/>
                    <a:p>
                      <a:r>
                        <a:rPr lang="en-US" sz="2000" dirty="0" smtClean="0"/>
                        <a:t>Department</a:t>
                      </a:r>
                      <a:endParaRPr lang="en-US" sz="20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5B690D"/>
                    </a:solidFill>
                  </a:tcPr>
                </a:tc>
              </a:tr>
              <a:tr h="370840">
                <a:tc>
                  <a:txBody>
                    <a:bodyPr/>
                    <a:lstStyle/>
                    <a:p>
                      <a:r>
                        <a:rPr lang="en-US" sz="1400" dirty="0" smtClean="0"/>
                        <a:t>3-antenna device</a:t>
                      </a:r>
                      <a:endParaRPr lang="en-US" sz="1400" dirty="0"/>
                    </a:p>
                  </a:txBody>
                  <a:tcPr>
                    <a:lnL w="12700" cap="flat" cmpd="sng" algn="ctr">
                      <a:noFill/>
                      <a:prstDash val="solid"/>
                      <a:round/>
                      <a:headEnd type="none" w="med" len="med"/>
                      <a:tailEnd type="none" w="med" len="med"/>
                    </a:lnL>
                  </a:tcPr>
                </a:tc>
                <a:tc>
                  <a:txBody>
                    <a:bodyPr/>
                    <a:lstStyle/>
                    <a:p>
                      <a:r>
                        <a:rPr lang="en-US" sz="1400" dirty="0" smtClean="0"/>
                        <a:t>Reliable multi-point</a:t>
                      </a:r>
                      <a:r>
                        <a:rPr lang="en-US" sz="1400" baseline="0" dirty="0" smtClean="0"/>
                        <a:t> measurements</a:t>
                      </a:r>
                      <a:endParaRPr lang="en-US" sz="1400" dirty="0"/>
                    </a:p>
                  </a:txBody>
                  <a:tcPr/>
                </a:tc>
                <a:tc>
                  <a:txBody>
                    <a:bodyPr/>
                    <a:lstStyle/>
                    <a:p>
                      <a:r>
                        <a:rPr lang="en-US" sz="1400" dirty="0" smtClean="0"/>
                        <a:t>All departments</a:t>
                      </a:r>
                      <a:endParaRPr lang="en-US" sz="1400" dirty="0"/>
                    </a:p>
                  </a:txBody>
                  <a:tcPr>
                    <a:lnR w="12700" cap="flat" cmpd="sng" algn="ctr">
                      <a:noFill/>
                      <a:prstDash val="solid"/>
                      <a:round/>
                      <a:headEnd type="none" w="med" len="med"/>
                      <a:tailEnd type="none" w="med" len="med"/>
                    </a:lnR>
                  </a:tcPr>
                </a:tc>
              </a:tr>
              <a:tr h="370840">
                <a:tc>
                  <a:txBody>
                    <a:bodyPr/>
                    <a:lstStyle/>
                    <a:p>
                      <a:endParaRPr lang="en-US" sz="1400" dirty="0"/>
                    </a:p>
                  </a:txBody>
                  <a:tcPr>
                    <a:lnL w="12700" cap="flat" cmpd="sng" algn="ctr">
                      <a:noFill/>
                      <a:prstDash val="solid"/>
                      <a:round/>
                      <a:headEnd type="none" w="med" len="med"/>
                      <a:tailEnd type="none" w="med" len="med"/>
                    </a:lnL>
                  </a:tcPr>
                </a:tc>
                <a:tc>
                  <a:txBody>
                    <a:bodyPr/>
                    <a:lstStyle/>
                    <a:p>
                      <a:r>
                        <a:rPr lang="en-US" sz="1400" dirty="0" smtClean="0"/>
                        <a:t>Increased</a:t>
                      </a:r>
                      <a:r>
                        <a:rPr lang="en-US" sz="1400" baseline="0" dirty="0" smtClean="0"/>
                        <a:t> accuracy</a:t>
                      </a:r>
                      <a:endParaRPr lang="en-US" sz="1400" dirty="0"/>
                    </a:p>
                  </a:txBody>
                  <a:tcPr/>
                </a:tc>
                <a:tc>
                  <a:txBody>
                    <a:bodyPr/>
                    <a:lstStyle/>
                    <a:p>
                      <a:r>
                        <a:rPr lang="en-US" sz="1400" dirty="0" smtClean="0"/>
                        <a:t>Purchasing, Finance</a:t>
                      </a:r>
                      <a:endParaRPr lang="en-US" sz="1400" dirty="0"/>
                    </a:p>
                  </a:txBody>
                  <a:tcPr>
                    <a:lnR w="12700" cap="flat" cmpd="sng" algn="ctr">
                      <a:noFill/>
                      <a:prstDash val="solid"/>
                      <a:round/>
                      <a:headEnd type="none" w="med" len="med"/>
                      <a:tailEnd type="none" w="med" len="med"/>
                    </a:lnR>
                  </a:tcPr>
                </a:tc>
              </a:tr>
              <a:tr h="370840">
                <a:tc>
                  <a:txBody>
                    <a:bodyPr/>
                    <a:lstStyle/>
                    <a:p>
                      <a:r>
                        <a:rPr lang="en-US" sz="1400" dirty="0" smtClean="0"/>
                        <a:t>Low-frequency acoustic waves</a:t>
                      </a:r>
                      <a:endParaRPr lang="en-US" sz="1400" dirty="0"/>
                    </a:p>
                  </a:txBody>
                  <a:tcPr>
                    <a:lnL w="12700" cap="flat" cmpd="sng" algn="ctr">
                      <a:noFill/>
                      <a:prstDash val="solid"/>
                      <a:round/>
                      <a:headEnd type="none" w="med" len="med"/>
                      <a:tailEnd type="none" w="med" len="med"/>
                    </a:lnL>
                  </a:tcPr>
                </a:tc>
                <a:tc>
                  <a:txBody>
                    <a:bodyPr/>
                    <a:lstStyle/>
                    <a:p>
                      <a:r>
                        <a:rPr lang="en-US" sz="1400" dirty="0" smtClean="0"/>
                        <a:t>Measures all types of materials</a:t>
                      </a:r>
                      <a:endParaRPr lang="en-US" sz="1400" dirty="0"/>
                    </a:p>
                  </a:txBody>
                  <a:tcPr/>
                </a:tc>
                <a:tc>
                  <a:txBody>
                    <a:bodyPr/>
                    <a:lstStyle/>
                    <a:p>
                      <a:r>
                        <a:rPr lang="en-US" sz="1400" dirty="0" smtClean="0"/>
                        <a:t>Maintenance </a:t>
                      </a:r>
                      <a:endParaRPr lang="en-US" sz="1400" dirty="0"/>
                    </a:p>
                  </a:txBody>
                  <a:tcPr>
                    <a:lnR w="12700" cap="flat" cmpd="sng" algn="ctr">
                      <a:noFill/>
                      <a:prstDash val="solid"/>
                      <a:round/>
                      <a:headEnd type="none" w="med" len="med"/>
                      <a:tailEnd type="none" w="med" len="med"/>
                    </a:lnR>
                  </a:tcPr>
                </a:tc>
              </a:tr>
              <a:tr h="370840">
                <a:tc>
                  <a:txBody>
                    <a:bodyPr/>
                    <a:lstStyle/>
                    <a:p>
                      <a:endParaRPr lang="en-US" sz="1400" dirty="0"/>
                    </a:p>
                  </a:txBody>
                  <a:tcPr>
                    <a:lnL w="12700" cap="flat" cmpd="sng" algn="ctr">
                      <a:noFill/>
                      <a:prstDash val="solid"/>
                      <a:round/>
                      <a:headEnd type="none" w="med" len="med"/>
                      <a:tailEnd type="none" w="med" len="med"/>
                    </a:lnL>
                  </a:tcPr>
                </a:tc>
                <a:tc>
                  <a:txBody>
                    <a:bodyPr/>
                    <a:lstStyle/>
                    <a:p>
                      <a:r>
                        <a:rPr lang="en-US" sz="1400" dirty="0" smtClean="0"/>
                        <a:t>Measures in harsh</a:t>
                      </a:r>
                      <a:r>
                        <a:rPr lang="en-US" sz="1400" baseline="0" dirty="0" smtClean="0"/>
                        <a:t> </a:t>
                      </a:r>
                      <a:r>
                        <a:rPr lang="en-US" sz="1400" dirty="0" smtClean="0"/>
                        <a:t>conditions</a:t>
                      </a:r>
                      <a:endParaRPr lang="en-US" sz="1400" dirty="0"/>
                    </a:p>
                  </a:txBody>
                  <a:tcPr/>
                </a:tc>
                <a:tc>
                  <a:txBody>
                    <a:bodyPr/>
                    <a:lstStyle/>
                    <a:p>
                      <a:r>
                        <a:rPr lang="en-US" sz="1400" dirty="0" smtClean="0"/>
                        <a:t>Maintenance</a:t>
                      </a:r>
                      <a:endParaRPr lang="en-US" sz="1400" dirty="0"/>
                    </a:p>
                  </a:txBody>
                  <a:tcPr>
                    <a:lnR w="12700" cap="flat" cmpd="sng" algn="ctr">
                      <a:noFill/>
                      <a:prstDash val="solid"/>
                      <a:round/>
                      <a:headEnd type="none" w="med" len="med"/>
                      <a:tailEnd type="none" w="med" len="med"/>
                    </a:lnR>
                  </a:tcPr>
                </a:tc>
              </a:tr>
              <a:tr h="370840">
                <a:tc>
                  <a:txBody>
                    <a:bodyPr/>
                    <a:lstStyle/>
                    <a:p>
                      <a:r>
                        <a:rPr lang="en-US" sz="1400" dirty="0" smtClean="0"/>
                        <a:t>Transmission</a:t>
                      </a:r>
                      <a:r>
                        <a:rPr lang="en-US" sz="1400" baseline="0" dirty="0" smtClean="0"/>
                        <a:t> to and from all 3 antennas</a:t>
                      </a:r>
                      <a:endParaRPr lang="en-US" sz="1400" dirty="0"/>
                    </a:p>
                  </a:txBody>
                  <a:tcPr>
                    <a:lnL w="12700" cap="flat" cmpd="sng" algn="ctr">
                      <a:noFill/>
                      <a:prstDash val="solid"/>
                      <a:round/>
                      <a:headEnd type="none" w="med" len="med"/>
                      <a:tailEnd type="none" w="med" len="med"/>
                    </a:lnL>
                  </a:tcPr>
                </a:tc>
                <a:tc>
                  <a:txBody>
                    <a:bodyPr/>
                    <a:lstStyle/>
                    <a:p>
                      <a:r>
                        <a:rPr lang="en-US" sz="1400" dirty="0" smtClean="0"/>
                        <a:t>Minimal dead zone for measurements</a:t>
                      </a:r>
                      <a:endParaRPr lang="en-US" sz="1400" dirty="0"/>
                    </a:p>
                  </a:txBody>
                  <a:tcPr/>
                </a:tc>
                <a:tc>
                  <a:txBody>
                    <a:bodyPr/>
                    <a:lstStyle/>
                    <a:p>
                      <a:r>
                        <a:rPr lang="en-US" sz="1400" dirty="0" smtClean="0"/>
                        <a:t>Production</a:t>
                      </a:r>
                      <a:endParaRPr lang="en-US" sz="1400" dirty="0"/>
                    </a:p>
                  </a:txBody>
                  <a:tcPr>
                    <a:lnR w="12700" cap="flat" cmpd="sng" algn="ctr">
                      <a:noFill/>
                      <a:prstDash val="solid"/>
                      <a:round/>
                      <a:headEnd type="none" w="med" len="med"/>
                      <a:tailEnd type="none" w="med" len="med"/>
                    </a:lnR>
                  </a:tcPr>
                </a:tc>
              </a:tr>
              <a:tr h="370840">
                <a:tc>
                  <a:txBody>
                    <a:bodyPr/>
                    <a:lstStyle/>
                    <a:p>
                      <a:r>
                        <a:rPr lang="en-US" sz="1400" dirty="0" smtClean="0"/>
                        <a:t>Patented</a:t>
                      </a:r>
                      <a:r>
                        <a:rPr lang="en-US" sz="1400" baseline="0" dirty="0" smtClean="0"/>
                        <a:t> self-cleaning</a:t>
                      </a:r>
                      <a:endParaRPr lang="en-US" sz="1400" dirty="0"/>
                    </a:p>
                  </a:txBody>
                  <a:tcPr>
                    <a:lnL w="12700" cap="flat" cmpd="sng" algn="ctr">
                      <a:noFill/>
                      <a:prstDash val="solid"/>
                      <a:round/>
                      <a:headEnd type="none" w="med" len="med"/>
                      <a:tailEnd type="none" w="med" len="med"/>
                    </a:lnL>
                  </a:tcPr>
                </a:tc>
                <a:tc>
                  <a:txBody>
                    <a:bodyPr/>
                    <a:lstStyle/>
                    <a:p>
                      <a:r>
                        <a:rPr lang="en-US" sz="1400" dirty="0" smtClean="0"/>
                        <a:t>Practically maintenance-free</a:t>
                      </a:r>
                      <a:endParaRPr lang="en-US" sz="1400" dirty="0"/>
                    </a:p>
                  </a:txBody>
                  <a:tcPr/>
                </a:tc>
                <a:tc>
                  <a:txBody>
                    <a:bodyPr/>
                    <a:lstStyle/>
                    <a:p>
                      <a:r>
                        <a:rPr lang="en-US" sz="1400" dirty="0" smtClean="0"/>
                        <a:t>Maintenance</a:t>
                      </a:r>
                      <a:r>
                        <a:rPr lang="en-US" sz="1400" baseline="0" dirty="0" smtClean="0"/>
                        <a:t> </a:t>
                      </a:r>
                      <a:endParaRPr lang="en-US" sz="1400" dirty="0"/>
                    </a:p>
                  </a:txBody>
                  <a:tcPr>
                    <a:lnR w="12700" cap="flat" cmpd="sng" algn="ctr">
                      <a:noFill/>
                      <a:prstDash val="solid"/>
                      <a:round/>
                      <a:headEnd type="none" w="med" len="med"/>
                      <a:tailEnd type="none" w="med" len="med"/>
                    </a:lnR>
                  </a:tcPr>
                </a:tc>
              </a:tr>
              <a:tr h="370840">
                <a:tc>
                  <a:txBody>
                    <a:bodyPr/>
                    <a:lstStyle/>
                    <a:p>
                      <a:endParaRPr lang="en-US" sz="1400" dirty="0"/>
                    </a:p>
                  </a:txBody>
                  <a:tcPr>
                    <a:lnL w="12700" cap="flat" cmpd="sng" algn="ctr">
                      <a:noFill/>
                      <a:prstDash val="solid"/>
                      <a:round/>
                      <a:headEnd type="none" w="med" len="med"/>
                      <a:tailEnd type="none" w="med" len="med"/>
                    </a:lnL>
                  </a:tcPr>
                </a:tc>
                <a:tc>
                  <a:txBody>
                    <a:bodyPr/>
                    <a:lstStyle/>
                    <a:p>
                      <a:r>
                        <a:rPr lang="en-US" sz="1400" dirty="0" smtClean="0"/>
                        <a:t>Continuous</a:t>
                      </a:r>
                      <a:r>
                        <a:rPr lang="en-US" sz="1400" baseline="0" dirty="0" smtClean="0"/>
                        <a:t> measuring without maintenance stoppages</a:t>
                      </a:r>
                      <a:endParaRPr lang="en-US" sz="1400" dirty="0"/>
                    </a:p>
                  </a:txBody>
                  <a:tcPr/>
                </a:tc>
                <a:tc>
                  <a:txBody>
                    <a:bodyPr/>
                    <a:lstStyle/>
                    <a:p>
                      <a:r>
                        <a:rPr lang="en-US" sz="1400" dirty="0" smtClean="0"/>
                        <a:t>Production</a:t>
                      </a:r>
                      <a:endParaRPr lang="en-US" sz="1400" dirty="0"/>
                    </a:p>
                  </a:txBody>
                  <a:tcPr>
                    <a:lnR w="12700" cap="flat" cmpd="sng" algn="ctr">
                      <a:noFill/>
                      <a:prstDash val="solid"/>
                      <a:round/>
                      <a:headEnd type="none" w="med" len="med"/>
                      <a:tailEnd type="none" w="med" len="med"/>
                    </a:lnR>
                  </a:tcPr>
                </a:tc>
              </a:tr>
              <a:tr h="370840">
                <a:tc>
                  <a:txBody>
                    <a:bodyPr/>
                    <a:lstStyle/>
                    <a:p>
                      <a:endParaRPr lang="en-US" sz="1400"/>
                    </a:p>
                  </a:txBody>
                  <a:tcPr>
                    <a:lnL w="12700" cap="flat" cmpd="sng" algn="ctr">
                      <a:noFill/>
                      <a:prstDash val="solid"/>
                      <a:round/>
                      <a:headEnd type="none" w="med" len="med"/>
                      <a:tailEnd type="none" w="med" len="med"/>
                    </a:lnL>
                  </a:tcPr>
                </a:tc>
                <a:tc>
                  <a:txBody>
                    <a:bodyPr/>
                    <a:lstStyle/>
                    <a:p>
                      <a:r>
                        <a:rPr lang="en-US" sz="1400" dirty="0" smtClean="0"/>
                        <a:t>Saves maintenance manpower / cleaning devices (compressors)</a:t>
                      </a:r>
                      <a:endParaRPr lang="en-US" sz="1400" dirty="0"/>
                    </a:p>
                  </a:txBody>
                  <a:tcPr/>
                </a:tc>
                <a:tc>
                  <a:txBody>
                    <a:bodyPr/>
                    <a:lstStyle/>
                    <a:p>
                      <a:r>
                        <a:rPr lang="en-US" sz="1400" dirty="0" smtClean="0"/>
                        <a:t>Maintenance</a:t>
                      </a:r>
                      <a:endParaRPr lang="en-US" sz="1400" dirty="0"/>
                    </a:p>
                  </a:txBody>
                  <a:tcPr>
                    <a:lnR w="12700" cap="flat" cmpd="sng" algn="ctr">
                      <a:noFill/>
                      <a:prstDash val="solid"/>
                      <a:round/>
                      <a:headEnd type="none" w="med" len="med"/>
                      <a:tailEnd type="none" w="med" len="med"/>
                    </a:lnR>
                  </a:tcPr>
                </a:tc>
              </a:tr>
              <a:tr h="370840">
                <a:tc>
                  <a:txBody>
                    <a:bodyPr/>
                    <a:lstStyle/>
                    <a:p>
                      <a:r>
                        <a:rPr lang="en-US" sz="1400" dirty="0" smtClean="0"/>
                        <a:t>Accurate measurements</a:t>
                      </a:r>
                      <a:endParaRPr lang="en-US" sz="1400" dirty="0"/>
                    </a:p>
                  </a:txBody>
                  <a:tcPr>
                    <a:lnL w="12700" cap="flat" cmpd="sng" algn="ctr">
                      <a:noFill/>
                      <a:prstDash val="solid"/>
                      <a:round/>
                      <a:headEnd type="none" w="med" len="med"/>
                      <a:tailEnd type="none" w="med" len="med"/>
                    </a:lnL>
                  </a:tcPr>
                </a:tc>
                <a:tc>
                  <a:txBody>
                    <a:bodyPr/>
                    <a:lstStyle/>
                    <a:p>
                      <a:r>
                        <a:rPr lang="en-US" sz="1400" dirty="0" smtClean="0"/>
                        <a:t>Ordering on time</a:t>
                      </a:r>
                      <a:endParaRPr lang="en-US" sz="1400" dirty="0"/>
                    </a:p>
                  </a:txBody>
                  <a:tcPr/>
                </a:tc>
                <a:tc>
                  <a:txBody>
                    <a:bodyPr/>
                    <a:lstStyle/>
                    <a:p>
                      <a:r>
                        <a:rPr lang="en-US" sz="1400" dirty="0" smtClean="0"/>
                        <a:t>Purchasing</a:t>
                      </a:r>
                      <a:endParaRPr lang="en-US" sz="1400" dirty="0"/>
                    </a:p>
                  </a:txBody>
                  <a:tcPr>
                    <a:lnR w="12700" cap="flat" cmpd="sng" algn="ctr">
                      <a:noFill/>
                      <a:prstDash val="solid"/>
                      <a:round/>
                      <a:headEnd type="none" w="med" len="med"/>
                      <a:tailEnd type="none" w="med" len="med"/>
                    </a:lnR>
                  </a:tcPr>
                </a:tc>
              </a:tr>
              <a:tr h="370840">
                <a:tc>
                  <a:txBody>
                    <a:bodyPr/>
                    <a:lstStyle/>
                    <a:p>
                      <a:endParaRPr lang="en-US" sz="1400" dirty="0"/>
                    </a:p>
                  </a:txBody>
                  <a:tcPr>
                    <a:lnL w="12700" cap="flat" cmpd="sng" algn="ctr">
                      <a:noFill/>
                      <a:prstDash val="solid"/>
                      <a:round/>
                      <a:headEnd type="none" w="med" len="med"/>
                      <a:tailEnd type="none" w="med" len="med"/>
                    </a:lnL>
                  </a:tcPr>
                </a:tc>
                <a:tc>
                  <a:txBody>
                    <a:bodyPr/>
                    <a:lstStyle/>
                    <a:p>
                      <a:r>
                        <a:rPr lang="en-US" sz="1400" dirty="0" smtClean="0"/>
                        <a:t>Ordering precise quantities</a:t>
                      </a:r>
                      <a:endParaRPr lang="en-US" sz="1400" dirty="0"/>
                    </a:p>
                  </a:txBody>
                  <a:tcPr/>
                </a:tc>
                <a:tc>
                  <a:txBody>
                    <a:bodyPr/>
                    <a:lstStyle/>
                    <a:p>
                      <a:r>
                        <a:rPr lang="en-US" sz="1400" dirty="0" smtClean="0"/>
                        <a:t>Purchasing, Finance</a:t>
                      </a:r>
                      <a:endParaRPr lang="en-US" sz="1400" dirty="0"/>
                    </a:p>
                  </a:txBody>
                  <a:tcPr>
                    <a:lnR w="12700" cap="flat" cmpd="sng" algn="ctr">
                      <a:noFill/>
                      <a:prstDash val="solid"/>
                      <a:round/>
                      <a:headEnd type="none" w="med" len="med"/>
                      <a:tailEnd type="none" w="med" len="med"/>
                    </a:lnR>
                  </a:tcPr>
                </a:tc>
              </a:tr>
              <a:tr h="370840">
                <a:tc>
                  <a:txBody>
                    <a:bodyPr/>
                    <a:lstStyle/>
                    <a:p>
                      <a:endParaRPr lang="en-US" sz="1400" dirty="0"/>
                    </a:p>
                  </a:txBody>
                  <a:tcPr>
                    <a:lnL w="12700" cap="flat" cmpd="sng" algn="ctr">
                      <a:noFill/>
                      <a:prstDash val="solid"/>
                      <a:round/>
                      <a:headEnd type="none" w="med" len="med"/>
                      <a:tailEnd type="none" w="med" len="med"/>
                    </a:lnL>
                  </a:tcPr>
                </a:tc>
                <a:tc>
                  <a:txBody>
                    <a:bodyPr/>
                    <a:lstStyle/>
                    <a:p>
                      <a:r>
                        <a:rPr lang="en-US" sz="1400" dirty="0" smtClean="0"/>
                        <a:t>Saving on extra stocks</a:t>
                      </a:r>
                      <a:endParaRPr lang="en-US" sz="1400" dirty="0"/>
                    </a:p>
                  </a:txBody>
                  <a:tcPr/>
                </a:tc>
                <a:tc>
                  <a:txBody>
                    <a:bodyPr/>
                    <a:lstStyle/>
                    <a:p>
                      <a:r>
                        <a:rPr lang="en-US" sz="1400" dirty="0" smtClean="0"/>
                        <a:t>Finance</a:t>
                      </a:r>
                      <a:endParaRPr lang="en-US" sz="1400" dirty="0"/>
                    </a:p>
                  </a:txBody>
                  <a:tcPr>
                    <a:lnR w="12700" cap="flat" cmpd="sng" algn="ctr">
                      <a:noFill/>
                      <a:prstDash val="solid"/>
                      <a:round/>
                      <a:headEnd type="none" w="med" len="med"/>
                      <a:tailEnd type="none" w="med" len="med"/>
                    </a:lnR>
                  </a:tcPr>
                </a:tc>
              </a:tr>
              <a:tr h="370840">
                <a:tc>
                  <a:txBody>
                    <a:bodyPr/>
                    <a:lstStyle/>
                    <a:p>
                      <a:endParaRPr lang="en-US" sz="1400" dirty="0"/>
                    </a:p>
                  </a:txBody>
                  <a:tcPr>
                    <a:lnL w="12700" cap="flat" cmpd="sng" algn="ctr">
                      <a:noFill/>
                      <a:prstDash val="solid"/>
                      <a:round/>
                      <a:headEnd type="none" w="med" len="med"/>
                      <a:tailEnd type="none" w="med" len="med"/>
                    </a:lnL>
                  </a:tcPr>
                </a:tc>
                <a:tc>
                  <a:txBody>
                    <a:bodyPr/>
                    <a:lstStyle/>
                    <a:p>
                      <a:r>
                        <a:rPr lang="en-US" sz="1400" dirty="0" smtClean="0"/>
                        <a:t>Reduce ordering costs</a:t>
                      </a:r>
                      <a:endParaRPr lang="en-US" sz="1400" dirty="0"/>
                    </a:p>
                  </a:txBody>
                  <a:tcPr/>
                </a:tc>
                <a:tc>
                  <a:txBody>
                    <a:bodyPr/>
                    <a:lstStyle/>
                    <a:p>
                      <a:r>
                        <a:rPr lang="en-US" sz="1400" dirty="0" smtClean="0"/>
                        <a:t>Purchasing, Finance</a:t>
                      </a:r>
                      <a:endParaRPr lang="en-US" sz="1400" dirty="0"/>
                    </a:p>
                  </a:txBody>
                  <a:tcPr>
                    <a:lnR w="12700" cap="flat" cmpd="sng" algn="ctr">
                      <a:noFill/>
                      <a:prstDash val="solid"/>
                      <a:round/>
                      <a:headEnd type="none" w="med" len="med"/>
                      <a:tailEnd type="none" w="med" len="med"/>
                    </a:lnR>
                  </a:tcPr>
                </a:tc>
              </a:tr>
              <a:tr h="370840">
                <a:tc>
                  <a:txBody>
                    <a:bodyPr/>
                    <a:lstStyle/>
                    <a:p>
                      <a:r>
                        <a:rPr lang="en-US" sz="1400" dirty="0" smtClean="0">
                          <a:solidFill>
                            <a:schemeClr val="bg1"/>
                          </a:solidFill>
                        </a:rPr>
                        <a:t>All GTS features combined</a:t>
                      </a:r>
                      <a:endParaRPr lang="en-US" sz="1400" dirty="0">
                        <a:solidFill>
                          <a:schemeClr val="bg1"/>
                        </a:solidFill>
                      </a:endParaRP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5B690D"/>
                    </a:solidFill>
                  </a:tcPr>
                </a:tc>
                <a:tc>
                  <a:txBody>
                    <a:bodyPr/>
                    <a:lstStyle/>
                    <a:p>
                      <a:r>
                        <a:rPr lang="en-US" sz="1400" dirty="0" smtClean="0">
                          <a:solidFill>
                            <a:schemeClr val="bg1"/>
                          </a:solidFill>
                        </a:rPr>
                        <a:t>Improved</a:t>
                      </a:r>
                      <a:r>
                        <a:rPr lang="en-US" sz="1400" baseline="0" dirty="0" smtClean="0">
                          <a:solidFill>
                            <a:schemeClr val="bg1"/>
                          </a:solidFill>
                        </a:rPr>
                        <a:t> production efficiency, lower production costs, greater profit potential</a:t>
                      </a:r>
                      <a:endParaRPr lang="en-US" sz="1400" dirty="0">
                        <a:solidFill>
                          <a:schemeClr val="bg1"/>
                        </a:solidFill>
                      </a:endParaRPr>
                    </a:p>
                  </a:txBody>
                  <a:tcPr>
                    <a:lnB w="12700" cap="flat" cmpd="sng" algn="ctr">
                      <a:noFill/>
                      <a:prstDash val="solid"/>
                      <a:round/>
                      <a:headEnd type="none" w="med" len="med"/>
                      <a:tailEnd type="none" w="med" len="med"/>
                    </a:lnB>
                    <a:solidFill>
                      <a:srgbClr val="5B690D"/>
                    </a:solidFill>
                  </a:tcPr>
                </a:tc>
                <a:tc>
                  <a:txBody>
                    <a:bodyPr/>
                    <a:lstStyle/>
                    <a:p>
                      <a:r>
                        <a:rPr lang="en-US" sz="1400" dirty="0" smtClean="0">
                          <a:solidFill>
                            <a:schemeClr val="bg1"/>
                          </a:solidFill>
                        </a:rPr>
                        <a:t>All</a:t>
                      </a:r>
                      <a:r>
                        <a:rPr lang="en-US" sz="1400" baseline="0" dirty="0" smtClean="0">
                          <a:solidFill>
                            <a:schemeClr val="bg1"/>
                          </a:solidFill>
                        </a:rPr>
                        <a:t> departments, and especially </a:t>
                      </a:r>
                      <a:r>
                        <a:rPr lang="en-US" sz="1400" b="1" baseline="0" dirty="0" smtClean="0">
                          <a:solidFill>
                            <a:schemeClr val="bg1"/>
                          </a:solidFill>
                        </a:rPr>
                        <a:t>General Manager</a:t>
                      </a:r>
                      <a:endParaRPr lang="en-US" sz="1400" b="1" dirty="0">
                        <a:solidFill>
                          <a:schemeClr val="bg1"/>
                        </a:solidFill>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5B690D"/>
                    </a:solidFill>
                  </a:tcPr>
                </a:tc>
              </a:tr>
            </a:tbl>
          </a:graphicData>
        </a:graphic>
      </p:graphicFrame>
      <p:sp>
        <p:nvSpPr>
          <p:cNvPr id="5" name="Slide Number Placeholder 4"/>
          <p:cNvSpPr>
            <a:spLocks noGrp="1"/>
          </p:cNvSpPr>
          <p:nvPr>
            <p:ph type="sldNum" sz="quarter" idx="12"/>
          </p:nvPr>
        </p:nvSpPr>
        <p:spPr/>
        <p:txBody>
          <a:bodyPr/>
          <a:lstStyle/>
          <a:p>
            <a:pPr>
              <a:defRPr/>
            </a:pPr>
            <a:fld id="{776D48A7-8D0A-47E7-AB96-A85E7B3B9B04}" type="slidenum">
              <a:rPr lang="en-US" smtClean="0">
                <a:solidFill>
                  <a:srgbClr val="000000"/>
                </a:solidFill>
              </a:rPr>
              <a:pPr>
                <a:defRPr/>
              </a:pPr>
              <a:t>65</a:t>
            </a:fld>
            <a:endParaRPr lang="en-US">
              <a:solidFill>
                <a:srgbClr val="000000"/>
              </a:solidFill>
            </a:endParaRPr>
          </a:p>
        </p:txBody>
      </p:sp>
    </p:spTree>
    <p:extLst>
      <p:ext uri="{BB962C8B-B14F-4D97-AF65-F5344CB8AC3E}">
        <p14:creationId xmlns:p14="http://schemas.microsoft.com/office/powerpoint/2010/main" val="5812147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WordArt 2"/>
          <p:cNvSpPr>
            <a:spLocks noChangeArrowheads="1" noChangeShapeType="1" noTextEdit="1"/>
          </p:cNvSpPr>
          <p:nvPr/>
        </p:nvSpPr>
        <p:spPr bwMode="auto">
          <a:xfrm>
            <a:off x="2433638" y="3076575"/>
            <a:ext cx="4648200" cy="11430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b="1" i="1" kern="10" dirty="0">
                <a:ln w="9525">
                  <a:round/>
                  <a:headEnd/>
                  <a:tailEnd/>
                </a:ln>
                <a:solidFill>
                  <a:srgbClr val="0070C0"/>
                </a:solidFill>
                <a:latin typeface="Arial Black"/>
              </a:rPr>
              <a:t>Thank You!</a:t>
            </a:r>
            <a:endParaRPr lang="he-IL" sz="3600" b="1" i="1" kern="10" dirty="0">
              <a:ln w="9525">
                <a:round/>
                <a:headEnd/>
                <a:tailEnd/>
              </a:ln>
              <a:solidFill>
                <a:srgbClr val="0070C0"/>
              </a:solidFill>
              <a:latin typeface="Arial Black"/>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p:nvPr>
        </p:nvSpPr>
        <p:spPr/>
        <p:txBody>
          <a:bodyPr/>
          <a:lstStyle/>
          <a:p>
            <a:pPr eaLnBrk="1" hangingPunct="1"/>
            <a:r>
              <a:rPr lang="en-US" sz="3200" b="1" smtClean="0">
                <a:latin typeface="Arial" charset="0"/>
                <a:cs typeface="Arial" charset="0"/>
              </a:rPr>
              <a:t>Inventory Carrying Cost Calculation</a:t>
            </a:r>
            <a:endParaRPr lang="en-US" sz="3200" smtClean="0">
              <a:latin typeface="Arial" charset="0"/>
              <a:cs typeface="Arial" charset="0"/>
            </a:endParaRPr>
          </a:p>
        </p:txBody>
      </p:sp>
      <p:sp>
        <p:nvSpPr>
          <p:cNvPr id="7" name="Content Placeholder 6"/>
          <p:cNvSpPr>
            <a:spLocks noGrp="1"/>
          </p:cNvSpPr>
          <p:nvPr>
            <p:ph idx="1"/>
          </p:nvPr>
        </p:nvSpPr>
        <p:spPr/>
        <p:txBody>
          <a:bodyPr rtlCol="0">
            <a:normAutofit fontScale="77500" lnSpcReduction="20000"/>
          </a:bodyPr>
          <a:lstStyle/>
          <a:p>
            <a:pPr marL="514350" indent="-514350" eaLnBrk="1" fontAlgn="auto" hangingPunct="1">
              <a:spcAft>
                <a:spcPts val="0"/>
              </a:spcAft>
              <a:buFont typeface="+mj-lt"/>
              <a:buAutoNum type="arabicPeriod"/>
              <a:defRPr/>
            </a:pPr>
            <a:r>
              <a:rPr lang="en-US" b="1" dirty="0" smtClean="0"/>
              <a:t>Over </a:t>
            </a:r>
            <a:r>
              <a:rPr lang="en-US" b="1" dirty="0"/>
              <a:t>65% of all companies do not compute inventory carrying cost, but use rough estimates instead.*</a:t>
            </a:r>
            <a:br>
              <a:rPr lang="en-US" b="1" dirty="0"/>
            </a:br>
            <a:endParaRPr lang="en-US" b="1" dirty="0"/>
          </a:p>
          <a:p>
            <a:pPr marL="514350" indent="-514350" eaLnBrk="1" fontAlgn="auto" hangingPunct="1">
              <a:spcAft>
                <a:spcPts val="0"/>
              </a:spcAft>
              <a:buFont typeface="+mj-lt"/>
              <a:buAutoNum type="arabicPeriod"/>
              <a:defRPr/>
            </a:pPr>
            <a:r>
              <a:rPr lang="en-US" b="1" i="1" dirty="0" smtClean="0">
                <a:solidFill>
                  <a:srgbClr val="0070C0"/>
                </a:solidFill>
              </a:rPr>
              <a:t>The </a:t>
            </a:r>
            <a:r>
              <a:rPr lang="en-US" b="1" i="1" dirty="0">
                <a:solidFill>
                  <a:srgbClr val="0070C0"/>
                </a:solidFill>
              </a:rPr>
              <a:t>“rule of thumb” for inventory carrying costs is 25% of inventory value on hand </a:t>
            </a:r>
            <a:r>
              <a:rPr lang="en-US" b="1" i="1" dirty="0"/>
              <a:t/>
            </a:r>
            <a:br>
              <a:rPr lang="en-US" b="1" i="1" dirty="0"/>
            </a:br>
            <a:endParaRPr lang="en-US" b="1" i="1" dirty="0"/>
          </a:p>
          <a:p>
            <a:pPr marL="514350" indent="-514350" eaLnBrk="1" fontAlgn="auto" hangingPunct="1">
              <a:spcAft>
                <a:spcPts val="0"/>
              </a:spcAft>
              <a:buFont typeface="+mj-lt"/>
              <a:buAutoNum type="arabicPeriod"/>
              <a:defRPr/>
            </a:pPr>
            <a:r>
              <a:rPr lang="en-US" b="1" dirty="0" smtClean="0"/>
              <a:t>The </a:t>
            </a:r>
            <a:r>
              <a:rPr lang="en-US" b="1" dirty="0"/>
              <a:t>cost of capital is the leading factor in determining the percentage of carrying cost</a:t>
            </a:r>
            <a:r>
              <a:rPr lang="en-US" sz="2800" b="1" dirty="0" smtClean="0"/>
              <a:t>.</a:t>
            </a:r>
          </a:p>
          <a:p>
            <a:pPr marL="514350" indent="-514350" eaLnBrk="1" fontAlgn="auto" hangingPunct="1">
              <a:spcAft>
                <a:spcPts val="0"/>
              </a:spcAft>
              <a:buFont typeface="+mj-lt"/>
              <a:buAutoNum type="arabicPeriod"/>
              <a:defRPr/>
            </a:pPr>
            <a:endParaRPr lang="en-US" sz="2800" b="1" dirty="0"/>
          </a:p>
          <a:p>
            <a:pPr marL="514350" indent="-514350" eaLnBrk="1" fontAlgn="auto" hangingPunct="1">
              <a:spcAft>
                <a:spcPts val="0"/>
              </a:spcAft>
              <a:buFont typeface="+mj-lt"/>
              <a:buAutoNum type="arabicPeriod"/>
              <a:defRPr/>
            </a:pPr>
            <a:endParaRPr lang="en-US" sz="2800" b="1" dirty="0" smtClean="0"/>
          </a:p>
          <a:p>
            <a:pPr marL="0" indent="0" eaLnBrk="1" fontAlgn="auto" hangingPunct="1">
              <a:spcAft>
                <a:spcPts val="0"/>
              </a:spcAft>
              <a:buFont typeface="Arial" pitchFamily="34" charset="0"/>
              <a:buNone/>
              <a:defRPr/>
            </a:pPr>
            <a:r>
              <a:rPr lang="en-US" sz="2800" i="1" dirty="0"/>
              <a:t>* Richardson, Helen: Transportation &amp; Distribution, </a:t>
            </a:r>
            <a:br>
              <a:rPr lang="en-US" sz="2800" i="1" dirty="0"/>
            </a:br>
            <a:r>
              <a:rPr lang="en-US" sz="2800" i="1" dirty="0"/>
              <a:t>  “Control Your Costs then Cut Them” December, 1995</a:t>
            </a:r>
            <a:endParaRPr lang="en-US" sz="2800" dirty="0"/>
          </a:p>
          <a:p>
            <a:pPr marL="0" indent="0" eaLnBrk="1" fontAlgn="auto" hangingPunct="1">
              <a:spcAft>
                <a:spcPts val="0"/>
              </a:spcAft>
              <a:buFont typeface="Arial" pitchFamily="34" charset="0"/>
              <a:buNone/>
              <a:defRPr/>
            </a:pPr>
            <a:endParaRPr lang="en-US" sz="2800" b="1" dirty="0"/>
          </a:p>
          <a:p>
            <a:pPr marL="0" indent="0"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defRPr/>
            </a:pPr>
            <a:r>
              <a:rPr lang="en-US" dirty="0" smtClean="0">
                <a:latin typeface="Arial" charset="0"/>
                <a:cs typeface="Arial" charset="0"/>
              </a:rPr>
              <a:t>3DLevelScanner Accuracy    </a:t>
            </a:r>
            <a:endParaRPr lang="en-US" dirty="0" smtClean="0">
              <a:latin typeface="+mn-lt"/>
            </a:endParaRPr>
          </a:p>
        </p:txBody>
      </p:sp>
      <p:pic>
        <p:nvPicPr>
          <p:cNvPr id="34819" name="Picture 6" descr="C:\Documents and Settings\rubi\Desktop\Screen Hunter\ScreenHunter_04 Jun. 29 17.42.jpg"/>
          <p:cNvPicPr>
            <a:picLocks noChangeAspect="1" noChangeArrowheads="1"/>
          </p:cNvPicPr>
          <p:nvPr/>
        </p:nvPicPr>
        <p:blipFill>
          <a:blip r:embed="rId2" cstate="print"/>
          <a:srcRect/>
          <a:stretch>
            <a:fillRect/>
          </a:stretch>
        </p:blipFill>
        <p:spPr bwMode="auto">
          <a:xfrm>
            <a:off x="1182688" y="1406525"/>
            <a:ext cx="6694487" cy="5021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defRPr/>
            </a:pPr>
            <a:r>
              <a:rPr lang="en-US" dirty="0" smtClean="0">
                <a:latin typeface="Arial" charset="0"/>
                <a:cs typeface="Arial" charset="0"/>
              </a:rPr>
              <a:t>3DLevelScanner Accuracy Vs. Single Point Device Accuracy</a:t>
            </a:r>
          </a:p>
        </p:txBody>
      </p:sp>
      <p:pic>
        <p:nvPicPr>
          <p:cNvPr id="35843" name="Picture 6" descr="C:\Documents and Settings\rubi\Desktop\Screen Hunter\ScreenHunter_04 Jun. 29 17.42.jpg"/>
          <p:cNvPicPr>
            <a:picLocks noChangeAspect="1" noChangeArrowheads="1"/>
          </p:cNvPicPr>
          <p:nvPr/>
        </p:nvPicPr>
        <p:blipFill>
          <a:blip r:embed="rId2" cstate="print"/>
          <a:srcRect/>
          <a:stretch>
            <a:fillRect/>
          </a:stretch>
        </p:blipFill>
        <p:spPr bwMode="auto">
          <a:xfrm>
            <a:off x="1065213" y="1714500"/>
            <a:ext cx="4062412" cy="4406900"/>
          </a:xfrm>
          <a:prstGeom prst="rect">
            <a:avLst/>
          </a:prstGeom>
          <a:noFill/>
          <a:ln w="9525">
            <a:noFill/>
            <a:miter lim="800000"/>
            <a:headEnd/>
            <a:tailEnd/>
          </a:ln>
        </p:spPr>
      </p:pic>
      <p:pic>
        <p:nvPicPr>
          <p:cNvPr id="35844" name="Picture 7"/>
          <p:cNvPicPr>
            <a:picLocks noChangeAspect="1" noChangeArrowheads="1"/>
          </p:cNvPicPr>
          <p:nvPr/>
        </p:nvPicPr>
        <p:blipFill>
          <a:blip r:embed="rId3" cstate="print"/>
          <a:srcRect/>
          <a:stretch>
            <a:fillRect/>
          </a:stretch>
        </p:blipFill>
        <p:spPr bwMode="auto">
          <a:xfrm>
            <a:off x="5140325" y="1727200"/>
            <a:ext cx="3962400" cy="4419600"/>
          </a:xfrm>
          <a:prstGeom prst="rect">
            <a:avLst/>
          </a:prstGeom>
          <a:noFill/>
          <a:ln w="9525">
            <a:noFill/>
            <a:miter lim="800000"/>
            <a:headEnd/>
            <a:tailEnd/>
          </a:ln>
        </p:spPr>
      </p:pic>
      <p:sp>
        <p:nvSpPr>
          <p:cNvPr id="5" name="Action Button: Back or Previous 4">
            <a:hlinkClick r:id="rId4" action="ppaction://hlinksldjump" highlightClick="1"/>
          </p:cNvPr>
          <p:cNvSpPr/>
          <p:nvPr/>
        </p:nvSpPr>
        <p:spPr>
          <a:xfrm>
            <a:off x="7861299" y="6413500"/>
            <a:ext cx="1103313" cy="328613"/>
          </a:xfrm>
          <a:prstGeom prst="actionButtonBackPrevio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FlagUS"/>
          <p:cNvPicPr>
            <a:picLocks noChangeAspect="1" noChangeArrowheads="1"/>
          </p:cNvPicPr>
          <p:nvPr/>
        </p:nvPicPr>
        <p:blipFill>
          <a:blip r:embed="rId2" cstate="print"/>
          <a:srcRect t="17708" b="8464"/>
          <a:stretch>
            <a:fillRect/>
          </a:stretch>
        </p:blipFill>
        <p:spPr bwMode="auto">
          <a:xfrm>
            <a:off x="8101013" y="115888"/>
            <a:ext cx="590550" cy="436562"/>
          </a:xfrm>
          <a:prstGeom prst="rect">
            <a:avLst/>
          </a:prstGeom>
          <a:noFill/>
          <a:ln w="9525">
            <a:noFill/>
            <a:miter lim="800000"/>
            <a:headEnd/>
            <a:tailEnd/>
          </a:ln>
        </p:spPr>
      </p:pic>
      <p:pic>
        <p:nvPicPr>
          <p:cNvPr id="38915" name="Picture 5" descr="ab-inbev_logo_detail"/>
          <p:cNvPicPr>
            <a:picLocks noChangeAspect="1" noChangeArrowheads="1"/>
          </p:cNvPicPr>
          <p:nvPr/>
        </p:nvPicPr>
        <p:blipFill>
          <a:blip r:embed="rId3" cstate="print"/>
          <a:srcRect/>
          <a:stretch>
            <a:fillRect/>
          </a:stretch>
        </p:blipFill>
        <p:spPr bwMode="auto">
          <a:xfrm>
            <a:off x="8027988" y="620713"/>
            <a:ext cx="1008062" cy="439737"/>
          </a:xfrm>
          <a:prstGeom prst="rect">
            <a:avLst/>
          </a:prstGeom>
          <a:noFill/>
          <a:ln w="9525">
            <a:noFill/>
            <a:miter lim="800000"/>
            <a:headEnd/>
            <a:tailEnd/>
          </a:ln>
        </p:spPr>
      </p:pic>
      <p:pic>
        <p:nvPicPr>
          <p:cNvPr id="38917" name="Picture 9" descr="DSCN0479"/>
          <p:cNvPicPr>
            <a:picLocks noChangeAspect="1" noChangeArrowheads="1"/>
          </p:cNvPicPr>
          <p:nvPr/>
        </p:nvPicPr>
        <p:blipFill>
          <a:blip r:embed="rId4" cstate="print"/>
          <a:srcRect/>
          <a:stretch>
            <a:fillRect/>
          </a:stretch>
        </p:blipFill>
        <p:spPr bwMode="auto">
          <a:xfrm>
            <a:off x="2268538" y="1557338"/>
            <a:ext cx="5688012" cy="4267200"/>
          </a:xfrm>
          <a:prstGeom prst="rect">
            <a:avLst/>
          </a:prstGeom>
          <a:noFill/>
          <a:ln w="9525">
            <a:solidFill>
              <a:schemeClr val="tx1"/>
            </a:solidFill>
            <a:miter lim="800000"/>
            <a:headEnd/>
            <a:tailEnd/>
          </a:ln>
        </p:spPr>
      </p:pic>
      <p:sp>
        <p:nvSpPr>
          <p:cNvPr id="38918" name="Title 8"/>
          <p:cNvSpPr>
            <a:spLocks noGrp="1"/>
          </p:cNvSpPr>
          <p:nvPr>
            <p:ph type="title"/>
          </p:nvPr>
        </p:nvSpPr>
        <p:spPr/>
        <p:txBody>
          <a:bodyPr/>
          <a:lstStyle/>
          <a:p>
            <a:r>
              <a:rPr lang="en-US" dirty="0" smtClean="0">
                <a:solidFill>
                  <a:srgbClr val="0070C0"/>
                </a:solidFill>
              </a:rPr>
              <a:t>Rice Silo Installation</a:t>
            </a:r>
            <a:endParaRPr lang="he-IL" dirty="0" smtClean="0">
              <a:solidFill>
                <a:srgbClr val="0070C0"/>
              </a:solidFill>
            </a:endParaRPr>
          </a:p>
        </p:txBody>
      </p:sp>
    </p:spTree>
    <p:extLst>
      <p:ext uri="{BB962C8B-B14F-4D97-AF65-F5344CB8AC3E}">
        <p14:creationId xmlns:p14="http://schemas.microsoft.com/office/powerpoint/2010/main" val="279731149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FlagUS"/>
          <p:cNvPicPr>
            <a:picLocks noChangeAspect="1" noChangeArrowheads="1"/>
          </p:cNvPicPr>
          <p:nvPr/>
        </p:nvPicPr>
        <p:blipFill>
          <a:blip r:embed="rId2" cstate="print"/>
          <a:srcRect t="17708" b="8464"/>
          <a:stretch>
            <a:fillRect/>
          </a:stretch>
        </p:blipFill>
        <p:spPr bwMode="auto">
          <a:xfrm>
            <a:off x="8101013" y="115888"/>
            <a:ext cx="590550" cy="436562"/>
          </a:xfrm>
          <a:prstGeom prst="rect">
            <a:avLst/>
          </a:prstGeom>
          <a:noFill/>
          <a:ln w="9525">
            <a:noFill/>
            <a:miter lim="800000"/>
            <a:headEnd/>
            <a:tailEnd/>
          </a:ln>
        </p:spPr>
      </p:pic>
      <p:pic>
        <p:nvPicPr>
          <p:cNvPr id="38915" name="Picture 5" descr="ab-inbev_logo_detail"/>
          <p:cNvPicPr>
            <a:picLocks noChangeAspect="1" noChangeArrowheads="1"/>
          </p:cNvPicPr>
          <p:nvPr/>
        </p:nvPicPr>
        <p:blipFill>
          <a:blip r:embed="rId3" cstate="print"/>
          <a:srcRect/>
          <a:stretch>
            <a:fillRect/>
          </a:stretch>
        </p:blipFill>
        <p:spPr bwMode="auto">
          <a:xfrm>
            <a:off x="8027988" y="620713"/>
            <a:ext cx="1008062" cy="439737"/>
          </a:xfrm>
          <a:prstGeom prst="rect">
            <a:avLst/>
          </a:prstGeom>
          <a:noFill/>
          <a:ln w="9525">
            <a:noFill/>
            <a:miter lim="800000"/>
            <a:headEnd/>
            <a:tailEnd/>
          </a:ln>
        </p:spPr>
      </p:pic>
      <p:pic>
        <p:nvPicPr>
          <p:cNvPr id="38917" name="Picture 9" descr="DSCN0479"/>
          <p:cNvPicPr>
            <a:picLocks noChangeAspect="1" noChangeArrowheads="1"/>
          </p:cNvPicPr>
          <p:nvPr/>
        </p:nvPicPr>
        <p:blipFill>
          <a:blip r:embed="rId4" cstate="print"/>
          <a:srcRect/>
          <a:stretch>
            <a:fillRect/>
          </a:stretch>
        </p:blipFill>
        <p:spPr bwMode="auto">
          <a:xfrm>
            <a:off x="2268538" y="1557338"/>
            <a:ext cx="5688012" cy="4267200"/>
          </a:xfrm>
          <a:prstGeom prst="rect">
            <a:avLst/>
          </a:prstGeom>
          <a:noFill/>
          <a:ln w="9525">
            <a:solidFill>
              <a:schemeClr val="tx1"/>
            </a:solidFill>
            <a:miter lim="800000"/>
            <a:headEnd/>
            <a:tailEnd/>
          </a:ln>
        </p:spPr>
      </p:pic>
      <p:sp>
        <p:nvSpPr>
          <p:cNvPr id="38918" name="Title 8"/>
          <p:cNvSpPr>
            <a:spLocks noGrp="1"/>
          </p:cNvSpPr>
          <p:nvPr>
            <p:ph type="title"/>
          </p:nvPr>
        </p:nvSpPr>
        <p:spPr/>
        <p:txBody>
          <a:bodyPr/>
          <a:lstStyle/>
          <a:p>
            <a:r>
              <a:rPr lang="en-US" dirty="0" smtClean="0"/>
              <a:t>Rice Silo Installation</a:t>
            </a:r>
            <a:endParaRPr lang="he-IL" dirty="0"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11"/>
          <p:cNvSpPr>
            <a:spLocks noChangeArrowheads="1"/>
          </p:cNvSpPr>
          <p:nvPr/>
        </p:nvSpPr>
        <p:spPr bwMode="auto">
          <a:xfrm>
            <a:off x="971550" y="14288"/>
            <a:ext cx="7129463" cy="1470025"/>
          </a:xfrm>
          <a:prstGeom prst="rect">
            <a:avLst/>
          </a:prstGeom>
          <a:noFill/>
          <a:ln w="9525">
            <a:noFill/>
            <a:miter lim="800000"/>
            <a:headEnd/>
            <a:tailEnd/>
          </a:ln>
        </p:spPr>
        <p:txBody>
          <a:bodyPr anchor="ctr"/>
          <a:lstStyle/>
          <a:p>
            <a:pPr algn="ctr"/>
            <a:r>
              <a:rPr lang="en-US" sz="3200"/>
              <a:t>3D Visualization During </a:t>
            </a:r>
            <a:br>
              <a:rPr lang="en-US" sz="3200"/>
            </a:br>
            <a:r>
              <a:rPr lang="en-US" sz="3200"/>
              <a:t>Empty Cycle: #1</a:t>
            </a:r>
          </a:p>
        </p:txBody>
      </p:sp>
      <p:sp>
        <p:nvSpPr>
          <p:cNvPr id="64516" name="Text Box 12"/>
          <p:cNvSpPr txBox="1">
            <a:spLocks noChangeArrowheads="1"/>
          </p:cNvSpPr>
          <p:nvPr/>
        </p:nvSpPr>
        <p:spPr bwMode="auto">
          <a:xfrm>
            <a:off x="6754813" y="2852738"/>
            <a:ext cx="2209800" cy="2536825"/>
          </a:xfrm>
          <a:prstGeom prst="rect">
            <a:avLst/>
          </a:prstGeom>
          <a:solidFill>
            <a:srgbClr val="0000FF"/>
          </a:solidFill>
          <a:ln w="9525">
            <a:noFill/>
            <a:miter lim="800000"/>
            <a:headEnd/>
            <a:tailEnd/>
          </a:ln>
        </p:spPr>
        <p:txBody>
          <a:bodyPr>
            <a:spAutoFit/>
          </a:bodyPr>
          <a:lstStyle/>
          <a:p>
            <a:pPr algn="ctr">
              <a:spcBef>
                <a:spcPct val="50000"/>
              </a:spcBef>
            </a:pPr>
            <a:r>
              <a:rPr lang="en-US" sz="1600">
                <a:solidFill>
                  <a:schemeClr val="bg1"/>
                </a:solidFill>
              </a:rPr>
              <a:t>Inset photo shows bin contents at time of measurement. </a:t>
            </a:r>
          </a:p>
          <a:p>
            <a:pPr algn="ctr">
              <a:spcBef>
                <a:spcPct val="50000"/>
              </a:spcBef>
            </a:pPr>
            <a:r>
              <a:rPr lang="en-US" sz="1600">
                <a:solidFill>
                  <a:schemeClr val="bg1"/>
                </a:solidFill>
              </a:rPr>
              <a:t>Single point measurement devices would not reflect this irregularity in material surface.</a:t>
            </a:r>
          </a:p>
          <a:p>
            <a:pPr algn="ctr">
              <a:spcBef>
                <a:spcPct val="50000"/>
              </a:spcBef>
            </a:pPr>
            <a:r>
              <a:rPr lang="en-US" sz="1600">
                <a:solidFill>
                  <a:schemeClr val="bg1"/>
                </a:solidFill>
              </a:rPr>
              <a:t>VOLUME: 82.65%</a:t>
            </a:r>
          </a:p>
        </p:txBody>
      </p:sp>
      <p:pic>
        <p:nvPicPr>
          <p:cNvPr id="64517" name="Picture 13"/>
          <p:cNvPicPr>
            <a:picLocks noChangeAspect="1" noChangeArrowheads="1"/>
          </p:cNvPicPr>
          <p:nvPr/>
        </p:nvPicPr>
        <p:blipFill>
          <a:blip r:embed="rId2" cstate="print"/>
          <a:srcRect/>
          <a:stretch>
            <a:fillRect/>
          </a:stretch>
        </p:blipFill>
        <p:spPr bwMode="auto">
          <a:xfrm>
            <a:off x="1258888" y="1676400"/>
            <a:ext cx="5327650" cy="4718050"/>
          </a:xfrm>
          <a:prstGeom prst="rect">
            <a:avLst/>
          </a:prstGeom>
          <a:noFill/>
          <a:ln w="9525">
            <a:noFill/>
            <a:miter lim="800000"/>
            <a:headEnd/>
            <a:tailEnd/>
          </a:ln>
        </p:spPr>
      </p:pic>
      <p:pic>
        <p:nvPicPr>
          <p:cNvPr id="64518" name="Picture 14" descr="FlagUS"/>
          <p:cNvPicPr>
            <a:picLocks noChangeAspect="1" noChangeArrowheads="1"/>
          </p:cNvPicPr>
          <p:nvPr/>
        </p:nvPicPr>
        <p:blipFill>
          <a:blip r:embed="rId3" cstate="print"/>
          <a:srcRect t="17708" b="8464"/>
          <a:stretch>
            <a:fillRect/>
          </a:stretch>
        </p:blipFill>
        <p:spPr bwMode="auto">
          <a:xfrm>
            <a:off x="8101013" y="115888"/>
            <a:ext cx="590550" cy="436562"/>
          </a:xfrm>
          <a:prstGeom prst="rect">
            <a:avLst/>
          </a:prstGeom>
          <a:noFill/>
          <a:ln w="9525">
            <a:noFill/>
            <a:miter lim="800000"/>
            <a:headEnd/>
            <a:tailEnd/>
          </a:ln>
        </p:spPr>
      </p:pic>
      <p:pic>
        <p:nvPicPr>
          <p:cNvPr id="64519" name="Picture 15" descr="ab-inbev_logo_detail"/>
          <p:cNvPicPr>
            <a:picLocks noChangeAspect="1" noChangeArrowheads="1"/>
          </p:cNvPicPr>
          <p:nvPr/>
        </p:nvPicPr>
        <p:blipFill>
          <a:blip r:embed="rId4" cstate="print"/>
          <a:srcRect/>
          <a:stretch>
            <a:fillRect/>
          </a:stretch>
        </p:blipFill>
        <p:spPr bwMode="auto">
          <a:xfrm>
            <a:off x="8027988" y="620713"/>
            <a:ext cx="1008062" cy="439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2"/>
          <p:cNvPicPr>
            <a:picLocks noChangeAspect="1" noChangeArrowheads="1"/>
          </p:cNvPicPr>
          <p:nvPr/>
        </p:nvPicPr>
        <p:blipFill>
          <a:blip r:embed="rId2" cstate="print"/>
          <a:srcRect/>
          <a:stretch>
            <a:fillRect/>
          </a:stretch>
        </p:blipFill>
        <p:spPr bwMode="auto">
          <a:xfrm>
            <a:off x="1474788" y="1412875"/>
            <a:ext cx="6985000" cy="3793109"/>
          </a:xfrm>
          <a:prstGeom prst="rect">
            <a:avLst/>
          </a:prstGeom>
          <a:noFill/>
          <a:ln w="9525">
            <a:noFill/>
            <a:miter lim="800000"/>
            <a:headEnd/>
            <a:tailEnd/>
          </a:ln>
        </p:spPr>
      </p:pic>
      <p:sp>
        <p:nvSpPr>
          <p:cNvPr id="50180" name="Text Box 12"/>
          <p:cNvSpPr txBox="1">
            <a:spLocks noChangeArrowheads="1"/>
          </p:cNvSpPr>
          <p:nvPr/>
        </p:nvSpPr>
        <p:spPr bwMode="auto">
          <a:xfrm>
            <a:off x="971550" y="5335397"/>
            <a:ext cx="8172450" cy="1015663"/>
          </a:xfrm>
          <a:prstGeom prst="rect">
            <a:avLst/>
          </a:prstGeom>
          <a:noFill/>
          <a:ln w="9525">
            <a:noFill/>
            <a:miter lim="800000"/>
            <a:headEnd/>
            <a:tailEnd/>
          </a:ln>
        </p:spPr>
        <p:txBody>
          <a:bodyPr>
            <a:spAutoFit/>
          </a:bodyPr>
          <a:lstStyle/>
          <a:p>
            <a:pPr algn="ctr">
              <a:spcBef>
                <a:spcPct val="50000"/>
              </a:spcBef>
            </a:pPr>
            <a:r>
              <a:rPr lang="en-US" sz="2000" dirty="0">
                <a:solidFill>
                  <a:srgbClr val="4D4D4D"/>
                </a:solidFill>
              </a:rPr>
              <a:t>Green “highs” indicate fill process is turned on.  Red line shows product volume trend.  Weight error percentages</a:t>
            </a:r>
            <a:r>
              <a:rPr lang="en-US" sz="2000" dirty="0"/>
              <a:t> </a:t>
            </a:r>
            <a:r>
              <a:rPr lang="en-US" sz="2000" dirty="0">
                <a:solidFill>
                  <a:srgbClr val="4D4D4D"/>
                </a:solidFill>
              </a:rPr>
              <a:t>(</a:t>
            </a:r>
            <a:r>
              <a:rPr lang="en-US" sz="2000" dirty="0">
                <a:solidFill>
                  <a:srgbClr val="FF0000"/>
                </a:solidFill>
              </a:rPr>
              <a:t>*</a:t>
            </a:r>
            <a:r>
              <a:rPr lang="en-US" sz="2000" dirty="0"/>
              <a:t>) </a:t>
            </a:r>
            <a:r>
              <a:rPr lang="en-US" sz="2000" dirty="0">
                <a:solidFill>
                  <a:srgbClr val="4D4D4D"/>
                </a:solidFill>
              </a:rPr>
              <a:t>are based on added product volume, not total capacity volume.  </a:t>
            </a:r>
          </a:p>
        </p:txBody>
      </p:sp>
      <p:sp>
        <p:nvSpPr>
          <p:cNvPr id="50181" name="Rectangle 13"/>
          <p:cNvSpPr>
            <a:spLocks noChangeArrowheads="1"/>
          </p:cNvSpPr>
          <p:nvPr/>
        </p:nvSpPr>
        <p:spPr bwMode="auto">
          <a:xfrm>
            <a:off x="971550" y="0"/>
            <a:ext cx="7056438" cy="1470025"/>
          </a:xfrm>
          <a:prstGeom prst="rect">
            <a:avLst/>
          </a:prstGeom>
          <a:noFill/>
          <a:ln w="9525">
            <a:noFill/>
            <a:miter lim="800000"/>
            <a:headEnd/>
            <a:tailEnd/>
          </a:ln>
        </p:spPr>
        <p:txBody>
          <a:bodyPr anchor="ctr"/>
          <a:lstStyle/>
          <a:p>
            <a:pPr algn="ctr"/>
            <a:r>
              <a:rPr lang="en-US" sz="2800"/>
              <a:t>Scanner Tracking Filling Process: </a:t>
            </a:r>
            <a:br>
              <a:rPr lang="en-US" sz="2800"/>
            </a:br>
            <a:r>
              <a:rPr lang="en-US" sz="2800"/>
              <a:t>Example #3</a:t>
            </a:r>
          </a:p>
        </p:txBody>
      </p:sp>
      <p:sp>
        <p:nvSpPr>
          <p:cNvPr id="50182" name="Text Box 14"/>
          <p:cNvSpPr txBox="1">
            <a:spLocks noChangeArrowheads="1"/>
          </p:cNvSpPr>
          <p:nvPr/>
        </p:nvSpPr>
        <p:spPr bwMode="auto">
          <a:xfrm>
            <a:off x="5410200" y="3962400"/>
            <a:ext cx="320675" cy="457200"/>
          </a:xfrm>
          <a:prstGeom prst="rect">
            <a:avLst/>
          </a:prstGeom>
          <a:noFill/>
          <a:ln w="9525">
            <a:noFill/>
            <a:miter lim="800000"/>
            <a:headEnd/>
            <a:tailEnd/>
          </a:ln>
        </p:spPr>
        <p:txBody>
          <a:bodyPr>
            <a:spAutoFit/>
          </a:bodyPr>
          <a:lstStyle/>
          <a:p>
            <a:r>
              <a:rPr lang="en-US" sz="2400">
                <a:solidFill>
                  <a:srgbClr val="FF0000"/>
                </a:solidFill>
              </a:rPr>
              <a:t>*</a:t>
            </a:r>
          </a:p>
        </p:txBody>
      </p:sp>
      <p:sp>
        <p:nvSpPr>
          <p:cNvPr id="50183" name="Text Box 15"/>
          <p:cNvSpPr txBox="1">
            <a:spLocks noChangeArrowheads="1"/>
          </p:cNvSpPr>
          <p:nvPr/>
        </p:nvSpPr>
        <p:spPr bwMode="auto">
          <a:xfrm>
            <a:off x="7696200" y="3505200"/>
            <a:ext cx="320675" cy="457200"/>
          </a:xfrm>
          <a:prstGeom prst="rect">
            <a:avLst/>
          </a:prstGeom>
          <a:noFill/>
          <a:ln w="9525">
            <a:noFill/>
            <a:miter lim="800000"/>
            <a:headEnd/>
            <a:tailEnd/>
          </a:ln>
        </p:spPr>
        <p:txBody>
          <a:bodyPr>
            <a:spAutoFit/>
          </a:bodyPr>
          <a:lstStyle/>
          <a:p>
            <a:r>
              <a:rPr lang="en-US" sz="2400">
                <a:solidFill>
                  <a:srgbClr val="FF0000"/>
                </a:solidFill>
              </a:rPr>
              <a:t>*</a:t>
            </a:r>
          </a:p>
        </p:txBody>
      </p:sp>
      <p:pic>
        <p:nvPicPr>
          <p:cNvPr id="50184" name="Picture 16" descr="FlagUS"/>
          <p:cNvPicPr>
            <a:picLocks noChangeAspect="1" noChangeArrowheads="1"/>
          </p:cNvPicPr>
          <p:nvPr/>
        </p:nvPicPr>
        <p:blipFill>
          <a:blip r:embed="rId3" cstate="print"/>
          <a:srcRect t="17708" b="8464"/>
          <a:stretch>
            <a:fillRect/>
          </a:stretch>
        </p:blipFill>
        <p:spPr bwMode="auto">
          <a:xfrm>
            <a:off x="8101013" y="115888"/>
            <a:ext cx="590550" cy="436562"/>
          </a:xfrm>
          <a:prstGeom prst="rect">
            <a:avLst/>
          </a:prstGeom>
          <a:noFill/>
          <a:ln w="9525">
            <a:noFill/>
            <a:miter lim="800000"/>
            <a:headEnd/>
            <a:tailEnd/>
          </a:ln>
        </p:spPr>
      </p:pic>
      <p:pic>
        <p:nvPicPr>
          <p:cNvPr id="50185" name="Picture 17" descr="ab-inbev_logo_detail"/>
          <p:cNvPicPr>
            <a:picLocks noChangeAspect="1" noChangeArrowheads="1"/>
          </p:cNvPicPr>
          <p:nvPr/>
        </p:nvPicPr>
        <p:blipFill>
          <a:blip r:embed="rId4" cstate="print"/>
          <a:srcRect/>
          <a:stretch>
            <a:fillRect/>
          </a:stretch>
        </p:blipFill>
        <p:spPr bwMode="auto">
          <a:xfrm>
            <a:off x="8027988" y="620713"/>
            <a:ext cx="1008062" cy="439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11"/>
          <p:cNvSpPr>
            <a:spLocks noChangeArrowheads="1"/>
          </p:cNvSpPr>
          <p:nvPr/>
        </p:nvSpPr>
        <p:spPr bwMode="auto">
          <a:xfrm>
            <a:off x="971550" y="14288"/>
            <a:ext cx="7129463" cy="1470025"/>
          </a:xfrm>
          <a:prstGeom prst="rect">
            <a:avLst/>
          </a:prstGeom>
          <a:noFill/>
          <a:ln w="9525">
            <a:noFill/>
            <a:miter lim="800000"/>
            <a:headEnd/>
            <a:tailEnd/>
          </a:ln>
        </p:spPr>
        <p:txBody>
          <a:bodyPr anchor="ctr"/>
          <a:lstStyle/>
          <a:p>
            <a:pPr algn="ctr"/>
            <a:r>
              <a:rPr lang="en-US">
                <a:solidFill>
                  <a:srgbClr val="000000"/>
                </a:solidFill>
              </a:rPr>
              <a:t>3D Visualization During </a:t>
            </a:r>
            <a:br>
              <a:rPr lang="en-US">
                <a:solidFill>
                  <a:srgbClr val="000000"/>
                </a:solidFill>
              </a:rPr>
            </a:br>
            <a:r>
              <a:rPr lang="en-US">
                <a:solidFill>
                  <a:srgbClr val="000000"/>
                </a:solidFill>
              </a:rPr>
              <a:t>Empty Cycle: #1</a:t>
            </a:r>
          </a:p>
        </p:txBody>
      </p:sp>
      <p:sp>
        <p:nvSpPr>
          <p:cNvPr id="64516" name="Text Box 12"/>
          <p:cNvSpPr txBox="1">
            <a:spLocks noChangeArrowheads="1"/>
          </p:cNvSpPr>
          <p:nvPr/>
        </p:nvSpPr>
        <p:spPr bwMode="auto">
          <a:xfrm>
            <a:off x="6754813" y="2852738"/>
            <a:ext cx="2209800" cy="2536825"/>
          </a:xfrm>
          <a:prstGeom prst="rect">
            <a:avLst/>
          </a:prstGeom>
          <a:solidFill>
            <a:srgbClr val="0000FF"/>
          </a:solidFill>
          <a:ln w="9525">
            <a:noFill/>
            <a:miter lim="800000"/>
            <a:headEnd/>
            <a:tailEnd/>
          </a:ln>
        </p:spPr>
        <p:txBody>
          <a:bodyPr>
            <a:spAutoFit/>
          </a:bodyPr>
          <a:lstStyle/>
          <a:p>
            <a:pPr algn="ctr">
              <a:spcBef>
                <a:spcPct val="50000"/>
              </a:spcBef>
            </a:pPr>
            <a:r>
              <a:rPr lang="en-US" sz="1600">
                <a:solidFill>
                  <a:srgbClr val="FFFFFF"/>
                </a:solidFill>
              </a:rPr>
              <a:t>Inset photo shows bin contents at time of measurement. </a:t>
            </a:r>
          </a:p>
          <a:p>
            <a:pPr algn="ctr">
              <a:spcBef>
                <a:spcPct val="50000"/>
              </a:spcBef>
            </a:pPr>
            <a:r>
              <a:rPr lang="en-US" sz="1600">
                <a:solidFill>
                  <a:srgbClr val="FFFFFF"/>
                </a:solidFill>
              </a:rPr>
              <a:t>Single point measurement devices would not reflect this irregularity in material surface.</a:t>
            </a:r>
          </a:p>
          <a:p>
            <a:pPr algn="ctr">
              <a:spcBef>
                <a:spcPct val="50000"/>
              </a:spcBef>
            </a:pPr>
            <a:r>
              <a:rPr lang="en-US" sz="1600">
                <a:solidFill>
                  <a:srgbClr val="FFFFFF"/>
                </a:solidFill>
              </a:rPr>
              <a:t>VOLUME: 82.65%</a:t>
            </a:r>
          </a:p>
        </p:txBody>
      </p:sp>
      <p:pic>
        <p:nvPicPr>
          <p:cNvPr id="64517" name="Picture 13"/>
          <p:cNvPicPr>
            <a:picLocks noChangeAspect="1" noChangeArrowheads="1"/>
          </p:cNvPicPr>
          <p:nvPr/>
        </p:nvPicPr>
        <p:blipFill>
          <a:blip r:embed="rId2" cstate="print"/>
          <a:srcRect/>
          <a:stretch>
            <a:fillRect/>
          </a:stretch>
        </p:blipFill>
        <p:spPr bwMode="auto">
          <a:xfrm>
            <a:off x="1258888" y="1676400"/>
            <a:ext cx="5327650" cy="4718050"/>
          </a:xfrm>
          <a:prstGeom prst="rect">
            <a:avLst/>
          </a:prstGeom>
          <a:noFill/>
          <a:ln w="9525">
            <a:noFill/>
            <a:miter lim="800000"/>
            <a:headEnd/>
            <a:tailEnd/>
          </a:ln>
        </p:spPr>
      </p:pic>
      <p:pic>
        <p:nvPicPr>
          <p:cNvPr id="64518" name="Picture 14" descr="FlagUS"/>
          <p:cNvPicPr>
            <a:picLocks noChangeAspect="1" noChangeArrowheads="1"/>
          </p:cNvPicPr>
          <p:nvPr/>
        </p:nvPicPr>
        <p:blipFill>
          <a:blip r:embed="rId3" cstate="print"/>
          <a:srcRect t="17708" b="8464"/>
          <a:stretch>
            <a:fillRect/>
          </a:stretch>
        </p:blipFill>
        <p:spPr bwMode="auto">
          <a:xfrm>
            <a:off x="8101013" y="115888"/>
            <a:ext cx="590550" cy="436562"/>
          </a:xfrm>
          <a:prstGeom prst="rect">
            <a:avLst/>
          </a:prstGeom>
          <a:noFill/>
          <a:ln w="9525">
            <a:noFill/>
            <a:miter lim="800000"/>
            <a:headEnd/>
            <a:tailEnd/>
          </a:ln>
        </p:spPr>
      </p:pic>
      <p:pic>
        <p:nvPicPr>
          <p:cNvPr id="64519" name="Picture 15" descr="ab-inbev_logo_detail"/>
          <p:cNvPicPr>
            <a:picLocks noChangeAspect="1" noChangeArrowheads="1"/>
          </p:cNvPicPr>
          <p:nvPr/>
        </p:nvPicPr>
        <p:blipFill>
          <a:blip r:embed="rId4" cstate="print"/>
          <a:srcRect/>
          <a:stretch>
            <a:fillRect/>
          </a:stretch>
        </p:blipFill>
        <p:spPr bwMode="auto">
          <a:xfrm>
            <a:off x="8027988" y="620713"/>
            <a:ext cx="1008062" cy="439737"/>
          </a:xfrm>
          <a:prstGeom prst="rect">
            <a:avLst/>
          </a:prstGeom>
          <a:noFill/>
          <a:ln w="9525">
            <a:noFill/>
            <a:miter lim="800000"/>
            <a:headEnd/>
            <a:tailEnd/>
          </a:ln>
        </p:spPr>
      </p:pic>
    </p:spTree>
    <p:extLst>
      <p:ext uri="{BB962C8B-B14F-4D97-AF65-F5344CB8AC3E}">
        <p14:creationId xmlns:p14="http://schemas.microsoft.com/office/powerpoint/2010/main" val="3150966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a:xfrm>
            <a:off x="1122363" y="3142996"/>
            <a:ext cx="7772400" cy="1100392"/>
          </a:xfrm>
        </p:spPr>
        <p:txBody>
          <a:bodyPr/>
          <a:lstStyle/>
          <a:p>
            <a:pPr algn="ctr" eaLnBrk="1" hangingPunct="1"/>
            <a:r>
              <a:rPr lang="en-US" sz="5400" b="1" dirty="0" smtClean="0">
                <a:solidFill>
                  <a:srgbClr val="0070C0"/>
                </a:solidFill>
              </a:rPr>
              <a:t>Technology  in a Nutshell </a:t>
            </a:r>
            <a:r>
              <a:rPr lang="en-US" sz="5400" b="1" dirty="0" smtClean="0"/>
              <a:t/>
            </a:r>
            <a:br>
              <a:rPr lang="en-US" sz="5400" b="1" dirty="0" smtClean="0"/>
            </a:br>
            <a:endParaRPr lang="en-US"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PM Customer Support new 2">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APM Customer Support new 2">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APM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APM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APM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APM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APM Customer Support new 2">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APM Customer Support new 2">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APM Customer Support new 2">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APM Customer Support new 2">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APM Customer Support new 2">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M_pix1">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APM Customer Support new 2">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6_APM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7_APM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8_APM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9_APM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0_APM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1_APM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_APM_pix1">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4_APM_pix1">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5_APM_pix1">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PM_pix1">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APM_pix1">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APM_pix1">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APM_pix1">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9_APM_pix1">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0_APM_pix1">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_APM Customer Support new 2">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APM_pix1">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PM Customer Support new 2">
  <a:themeElements>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fontScheme name="APM_pix1">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PM_pix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APM_pix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APM_pix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M_pix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APM_pix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APM_pix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APM_pix1 7">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E1E1B7"/>
        </a:hlink>
        <a:folHlink>
          <a:srgbClr val="E1E1B7"/>
        </a:folHlink>
      </a:clrScheme>
      <a:clrMap bg1="lt1" tx1="dk1" bg2="lt2" tx2="dk2" accent1="accent1" accent2="accent2" accent3="accent3" accent4="accent4" accent5="accent5" accent6="accent6" hlink="hlink" folHlink="folHlink"/>
    </a:extraClrScheme>
    <a:extraClrScheme>
      <a:clrScheme name="APM_pix1 8">
        <a:dk1>
          <a:srgbClr val="000000"/>
        </a:dk1>
        <a:lt1>
          <a:srgbClr val="FFFFFF"/>
        </a:lt1>
        <a:dk2>
          <a:srgbClr val="5B690D"/>
        </a:dk2>
        <a:lt2>
          <a:srgbClr val="938E8E"/>
        </a:lt2>
        <a:accent1>
          <a:srgbClr val="9DBD17"/>
        </a:accent1>
        <a:accent2>
          <a:srgbClr val="FF0101"/>
        </a:accent2>
        <a:accent3>
          <a:srgbClr val="FFFFFF"/>
        </a:accent3>
        <a:accent4>
          <a:srgbClr val="000000"/>
        </a:accent4>
        <a:accent5>
          <a:srgbClr val="CCDBAB"/>
        </a:accent5>
        <a:accent6>
          <a:srgbClr val="E70101"/>
        </a:accent6>
        <a:hlink>
          <a:srgbClr val="5B690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APM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APM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APM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APM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APM Customer Support new 2</Template>
  <TotalTime>19378</TotalTime>
  <Words>2024</Words>
  <Application>Microsoft Office PowerPoint</Application>
  <PresentationFormat>On-screen Show (4:3)</PresentationFormat>
  <Paragraphs>503</Paragraphs>
  <Slides>72</Slides>
  <Notes>43</Notes>
  <HiddenSlides>41</HiddenSlides>
  <MMClips>0</MMClips>
  <ScaleCrop>false</ScaleCrop>
  <HeadingPairs>
    <vt:vector size="4" baseType="variant">
      <vt:variant>
        <vt:lpstr>Theme</vt:lpstr>
      </vt:variant>
      <vt:variant>
        <vt:i4>35</vt:i4>
      </vt:variant>
      <vt:variant>
        <vt:lpstr>Slide Titles</vt:lpstr>
      </vt:variant>
      <vt:variant>
        <vt:i4>72</vt:i4>
      </vt:variant>
    </vt:vector>
  </HeadingPairs>
  <TitlesOfParts>
    <vt:vector size="107" baseType="lpstr">
      <vt:lpstr>APM Customer Support new 2</vt:lpstr>
      <vt:lpstr>APM_pix1</vt:lpstr>
      <vt:lpstr>1_APM_pix1</vt:lpstr>
      <vt:lpstr>2_APM_pix1</vt:lpstr>
      <vt:lpstr>1_APM Customer Support new 2</vt:lpstr>
      <vt:lpstr>4_APM templatenew</vt:lpstr>
      <vt:lpstr>5_APM templatenew</vt:lpstr>
      <vt:lpstr>6_APM templatenew</vt:lpstr>
      <vt:lpstr>7_APM templatenew</vt:lpstr>
      <vt:lpstr>3_APM Customer Support new 2</vt:lpstr>
      <vt:lpstr>8_APM templatenew</vt:lpstr>
      <vt:lpstr>9_APM templatenew</vt:lpstr>
      <vt:lpstr>10_APM templatenew</vt:lpstr>
      <vt:lpstr>11_APM templatenew</vt:lpstr>
      <vt:lpstr>4_APM Customer Support new 2</vt:lpstr>
      <vt:lpstr>5_APM Customer Support new 2</vt:lpstr>
      <vt:lpstr>6_APM Customer Support new 2</vt:lpstr>
      <vt:lpstr>7_APM Customer Support new 2</vt:lpstr>
      <vt:lpstr>8_APM Customer Support new 2</vt:lpstr>
      <vt:lpstr>10_APM Customer Support new 2</vt:lpstr>
      <vt:lpstr>16_APM templatenew</vt:lpstr>
      <vt:lpstr>17_APM templatenew</vt:lpstr>
      <vt:lpstr>18_APM templatenew</vt:lpstr>
      <vt:lpstr>19_APM templatenew</vt:lpstr>
      <vt:lpstr>20_APM templatenew</vt:lpstr>
      <vt:lpstr>21_APM templatenew</vt:lpstr>
      <vt:lpstr>3_APM_pix1</vt:lpstr>
      <vt:lpstr>4_APM_pix1</vt:lpstr>
      <vt:lpstr>5_APM_pix1</vt:lpstr>
      <vt:lpstr>6_APM_pix1</vt:lpstr>
      <vt:lpstr>7_APM_pix1</vt:lpstr>
      <vt:lpstr>8_APM_pix1</vt:lpstr>
      <vt:lpstr>9_APM_pix1</vt:lpstr>
      <vt:lpstr>10_APM_pix1</vt:lpstr>
      <vt:lpstr>2_APM Customer Support new 2</vt:lpstr>
      <vt:lpstr>An investment in knowledge always pays the best interest. Benjamin Franklin </vt:lpstr>
      <vt:lpstr>Main topics of discussion</vt:lpstr>
      <vt:lpstr>Agenda</vt:lpstr>
      <vt:lpstr>Background </vt:lpstr>
      <vt:lpstr>PowerPoint Presentation</vt:lpstr>
      <vt:lpstr>PowerPoint Presentation</vt:lpstr>
      <vt:lpstr>Rice Silo Installation</vt:lpstr>
      <vt:lpstr>PowerPoint Presentation</vt:lpstr>
      <vt:lpstr>Technology  in a Nutshell  </vt:lpstr>
      <vt:lpstr>PowerPoint Presentation</vt:lpstr>
      <vt:lpstr>PowerPoint Presentation</vt:lpstr>
      <vt:lpstr>The Effect of Dust </vt:lpstr>
      <vt:lpstr>PowerPoint Presentation</vt:lpstr>
      <vt:lpstr>PowerPoint Presentation</vt:lpstr>
      <vt:lpstr>PowerPoint Presentation</vt:lpstr>
      <vt:lpstr>PowerPoint Presentation</vt:lpstr>
      <vt:lpstr>Inventory Management and Control  </vt:lpstr>
      <vt:lpstr>PowerPoint Presentation</vt:lpstr>
      <vt:lpstr>PowerPoint Presentation</vt:lpstr>
      <vt:lpstr>PowerPoint Presentation</vt:lpstr>
      <vt:lpstr>Financial Aspects of Inventory</vt:lpstr>
      <vt:lpstr>What Makes Up Inventory Carrying Costs?</vt:lpstr>
      <vt:lpstr>Inventory Carrying Costs In Summary</vt:lpstr>
      <vt:lpstr>PowerPoint Presentation</vt:lpstr>
      <vt:lpstr>Summary of Benefits for the End-User </vt:lpstr>
      <vt:lpstr>PowerPoint Presentation</vt:lpstr>
      <vt:lpstr>PowerPoint Presentation</vt:lpstr>
      <vt:lpstr>GTS Channel</vt:lpstr>
      <vt:lpstr>Selected Customers</vt:lpstr>
      <vt:lpstr>  Authorized Vendor with Master Spec Number  for the 3DLevelScanner sensor dry grain silo  volume measurement instrument system.  </vt:lpstr>
      <vt:lpstr>Example of Self-Cleaning in Flour Application </vt:lpstr>
      <vt:lpstr>What do customers want to control?</vt:lpstr>
      <vt:lpstr>Market needs</vt:lpstr>
      <vt:lpstr>Market needs</vt:lpstr>
      <vt:lpstr>PowerPoint Presentation</vt:lpstr>
      <vt:lpstr>PowerPoint Presentation</vt:lpstr>
      <vt:lpstr>Application Overview</vt:lpstr>
      <vt:lpstr>The Problem</vt:lpstr>
      <vt:lpstr>GTS Solutions</vt:lpstr>
      <vt:lpstr>My Relationship With The Customer</vt:lpstr>
      <vt:lpstr>PowerPoint Presentation</vt:lpstr>
      <vt:lpstr>Application Overview</vt:lpstr>
      <vt:lpstr>The Problem</vt:lpstr>
      <vt:lpstr>GTS Solutions</vt:lpstr>
      <vt:lpstr>My Relationship With The Customer</vt:lpstr>
      <vt:lpstr>PowerPoint Presentation</vt:lpstr>
      <vt:lpstr>Application Overview</vt:lpstr>
      <vt:lpstr>The Problems</vt:lpstr>
      <vt:lpstr>GTS Solution</vt:lpstr>
      <vt:lpstr>My Relationship With The Customer </vt:lpstr>
      <vt:lpstr>PowerPoint Presentation</vt:lpstr>
      <vt:lpstr>Application Overview</vt:lpstr>
      <vt:lpstr>Application Overview</vt:lpstr>
      <vt:lpstr>Application Overview</vt:lpstr>
      <vt:lpstr>The Problem</vt:lpstr>
      <vt:lpstr>The Problem</vt:lpstr>
      <vt:lpstr>GTS Solutions</vt:lpstr>
      <vt:lpstr>Who is your inside buyer of GTS equipment?</vt:lpstr>
      <vt:lpstr>What drives the purchase decision?</vt:lpstr>
      <vt:lpstr>What drives the purchase decision?</vt:lpstr>
      <vt:lpstr>What drives the purchase decision?</vt:lpstr>
      <vt:lpstr>What drives the purchase decision?</vt:lpstr>
      <vt:lpstr>What drives the purchase decision?</vt:lpstr>
      <vt:lpstr>What drives the purchase decision?</vt:lpstr>
      <vt:lpstr>PowerPoint Presentation</vt:lpstr>
      <vt:lpstr>PowerPoint Presentation</vt:lpstr>
      <vt:lpstr>Inventory Carrying Cost Calculation</vt:lpstr>
      <vt:lpstr>3DLevelScanner Accuracy    </vt:lpstr>
      <vt:lpstr>3DLevelScanner Accuracy Vs. Single Point Device Accuracy</vt:lpstr>
      <vt:lpstr>Rice Silo Installation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APM Customer Support</dc:title>
  <dc:creator>Uzi Ish-Hurwitz</dc:creator>
  <cp:lastModifiedBy>Thomas Hensley</cp:lastModifiedBy>
  <cp:revision>470</cp:revision>
  <dcterms:created xsi:type="dcterms:W3CDTF">2009-09-02T17:18:59Z</dcterms:created>
  <dcterms:modified xsi:type="dcterms:W3CDTF">2014-06-17T13:28:58Z</dcterms:modified>
</cp:coreProperties>
</file>