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74" r:id="rId1"/>
    <p:sldMasterId id="2147484210" r:id="rId2"/>
    <p:sldMasterId id="2147484211" r:id="rId3"/>
    <p:sldMasterId id="2147484212" r:id="rId4"/>
    <p:sldMasterId id="2147484213" r:id="rId5"/>
    <p:sldMasterId id="2147484214" r:id="rId6"/>
    <p:sldMasterId id="2147484215" r:id="rId7"/>
    <p:sldMasterId id="2147484216" r:id="rId8"/>
    <p:sldMasterId id="2147484217" r:id="rId9"/>
    <p:sldMasterId id="2147484218" r:id="rId10"/>
    <p:sldMasterId id="2147484219" r:id="rId11"/>
    <p:sldMasterId id="2147484220" r:id="rId12"/>
    <p:sldMasterId id="2147484221" r:id="rId13"/>
    <p:sldMasterId id="2147484222" r:id="rId14"/>
  </p:sldMasterIdLst>
  <p:notesMasterIdLst>
    <p:notesMasterId r:id="rId24"/>
  </p:notesMasterIdLst>
  <p:sldIdLst>
    <p:sldId id="503" r:id="rId15"/>
    <p:sldId id="517" r:id="rId16"/>
    <p:sldId id="519" r:id="rId17"/>
    <p:sldId id="518" r:id="rId18"/>
    <p:sldId id="575" r:id="rId19"/>
    <p:sldId id="576" r:id="rId20"/>
    <p:sldId id="577" r:id="rId21"/>
    <p:sldId id="578" r:id="rId22"/>
    <p:sldId id="579" r:id="rId23"/>
  </p:sldIdLst>
  <p:sldSz cx="9144000" cy="6858000" type="screen4x3"/>
  <p:notesSz cx="6858000" cy="9144000"/>
  <p:defaultTextStyle>
    <a:defPPr>
      <a:defRPr lang="en-GB"/>
    </a:defPPr>
    <a:lvl1pPr algn="l" rtl="0" fontAlgn="base">
      <a:spcBef>
        <a:spcPct val="0"/>
      </a:spcBef>
      <a:spcAft>
        <a:spcPct val="0"/>
      </a:spcAft>
      <a:defRPr sz="32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32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32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32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3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32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32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32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32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EAEAEA"/>
    <a:srgbClr val="666699"/>
    <a:srgbClr val="669900"/>
    <a:srgbClr val="CC00FF"/>
    <a:srgbClr val="FFFF99"/>
    <a:srgbClr val="777777"/>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101" autoAdjust="0"/>
  </p:normalViewPr>
  <p:slideViewPr>
    <p:cSldViewPr snapToGrid="0">
      <p:cViewPr>
        <p:scale>
          <a:sx n="70" d="100"/>
          <a:sy n="70" d="100"/>
        </p:scale>
        <p:origin x="-1452"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46084"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4693ACD5-81E9-40AB-ADDA-0C6BE5E9F4A6}" type="slidenum">
              <a:rPr lang="he-IL" altLang="en-US"/>
              <a:pPr>
                <a:defRPr/>
              </a:pPr>
              <a:t>‹#›</a:t>
            </a:fld>
            <a:endParaRPr lang="en-US"/>
          </a:p>
        </p:txBody>
      </p:sp>
    </p:spTree>
    <p:extLst>
      <p:ext uri="{BB962C8B-B14F-4D97-AF65-F5344CB8AC3E}">
        <p14:creationId xmlns:p14="http://schemas.microsoft.com/office/powerpoint/2010/main" val="2807392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cs typeface="Arial"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cs typeface="Times New Roman" pitchFamily="18" charset="0"/>
              </a:defRPr>
            </a:lvl1pPr>
            <a:lvl2pPr marL="742950" indent="-285750" eaLnBrk="0" hangingPunct="0">
              <a:defRPr sz="3200">
                <a:solidFill>
                  <a:schemeClr val="tx1"/>
                </a:solidFill>
                <a:latin typeface="Times New Roman" pitchFamily="18" charset="0"/>
                <a:cs typeface="Times New Roman" pitchFamily="18" charset="0"/>
              </a:defRPr>
            </a:lvl2pPr>
            <a:lvl3pPr marL="1143000" indent="-228600" eaLnBrk="0" hangingPunct="0">
              <a:defRPr sz="3200">
                <a:solidFill>
                  <a:schemeClr val="tx1"/>
                </a:solidFill>
                <a:latin typeface="Times New Roman" pitchFamily="18" charset="0"/>
                <a:cs typeface="Times New Roman" pitchFamily="18" charset="0"/>
              </a:defRPr>
            </a:lvl3pPr>
            <a:lvl4pPr marL="1600200" indent="-228600" eaLnBrk="0" hangingPunct="0">
              <a:defRPr sz="3200">
                <a:solidFill>
                  <a:schemeClr val="tx1"/>
                </a:solidFill>
                <a:latin typeface="Times New Roman" pitchFamily="18" charset="0"/>
                <a:cs typeface="Times New Roman" pitchFamily="18" charset="0"/>
              </a:defRPr>
            </a:lvl4pPr>
            <a:lvl5pPr marL="2057400" indent="-228600" eaLnBrk="0" hangingPunct="0">
              <a:defRPr sz="32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9pPr>
          </a:lstStyle>
          <a:p>
            <a:pPr eaLnBrk="1" hangingPunct="1"/>
            <a:fld id="{B73D0D51-3CFD-4DF5-B426-0150A55CAB5C}" type="slidenum">
              <a:rPr lang="he-IL" altLang="en-US" sz="1200" smtClean="0">
                <a:latin typeface="Arial" charset="0"/>
                <a:cs typeface="Arial" charset="0"/>
              </a:rPr>
              <a:pPr eaLnBrk="1" hangingPunct="1"/>
              <a:t>1</a:t>
            </a:fld>
            <a:endParaRPr lang="en-US" altLang="en-US" sz="120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cs typeface="Times New Roman" pitchFamily="18" charset="0"/>
              </a:defRPr>
            </a:lvl1pPr>
            <a:lvl2pPr marL="742950" indent="-285750" eaLnBrk="0" hangingPunct="0">
              <a:defRPr sz="3200">
                <a:solidFill>
                  <a:schemeClr val="tx1"/>
                </a:solidFill>
                <a:latin typeface="Times New Roman" pitchFamily="18" charset="0"/>
                <a:cs typeface="Times New Roman" pitchFamily="18" charset="0"/>
              </a:defRPr>
            </a:lvl2pPr>
            <a:lvl3pPr marL="1143000" indent="-228600" eaLnBrk="0" hangingPunct="0">
              <a:defRPr sz="3200">
                <a:solidFill>
                  <a:schemeClr val="tx1"/>
                </a:solidFill>
                <a:latin typeface="Times New Roman" pitchFamily="18" charset="0"/>
                <a:cs typeface="Times New Roman" pitchFamily="18" charset="0"/>
              </a:defRPr>
            </a:lvl3pPr>
            <a:lvl4pPr marL="1600200" indent="-228600" eaLnBrk="0" hangingPunct="0">
              <a:defRPr sz="3200">
                <a:solidFill>
                  <a:schemeClr val="tx1"/>
                </a:solidFill>
                <a:latin typeface="Times New Roman" pitchFamily="18" charset="0"/>
                <a:cs typeface="Times New Roman" pitchFamily="18" charset="0"/>
              </a:defRPr>
            </a:lvl4pPr>
            <a:lvl5pPr marL="2057400" indent="-228600" eaLnBrk="0" hangingPunct="0">
              <a:defRPr sz="32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9pPr>
          </a:lstStyle>
          <a:p>
            <a:pPr eaLnBrk="1" hangingPunct="1"/>
            <a:fld id="{4E3B25AE-C9DE-436A-A3AE-7C1BE78C9C11}" type="slidenum">
              <a:rPr lang="en-US" altLang="en-US" sz="1200" smtClean="0">
                <a:latin typeface="Arial" charset="0"/>
                <a:cs typeface="Arial" charset="0"/>
              </a:rPr>
              <a:pPr eaLnBrk="1" hangingPunct="1"/>
              <a:t>4</a:t>
            </a:fld>
            <a:endParaRPr lang="en-US" altLang="en-US" sz="120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Tree>
    <p:extLst>
      <p:ext uri="{BB962C8B-B14F-4D97-AF65-F5344CB8AC3E}">
        <p14:creationId xmlns:p14="http://schemas.microsoft.com/office/powerpoint/2010/main" val="28073576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488553266"/>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E9F79374-C01E-418A-AF0D-0919E840218C}"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99DCDF4E-B965-4090-9D10-6040024DA0C7}" type="slidenum">
              <a:rPr lang="he-IL" altLang="en-US"/>
              <a:pPr>
                <a:defRPr/>
              </a:pPr>
              <a:t>‹#›</a:t>
            </a:fld>
            <a:endParaRPr lang="en-US"/>
          </a:p>
        </p:txBody>
      </p:sp>
    </p:spTree>
    <p:extLst>
      <p:ext uri="{BB962C8B-B14F-4D97-AF65-F5344CB8AC3E}">
        <p14:creationId xmlns:p14="http://schemas.microsoft.com/office/powerpoint/2010/main" val="53720032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1997DF80-7175-475A-80D3-AC29D8638165}"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FF3C30E6-E7E6-4679-B2DE-5D6377F02887}" type="slidenum">
              <a:rPr lang="he-IL" altLang="en-US"/>
              <a:pPr>
                <a:defRPr/>
              </a:pPr>
              <a:t>‹#›</a:t>
            </a:fld>
            <a:endParaRPr lang="en-US"/>
          </a:p>
        </p:txBody>
      </p:sp>
    </p:spTree>
    <p:extLst>
      <p:ext uri="{BB962C8B-B14F-4D97-AF65-F5344CB8AC3E}">
        <p14:creationId xmlns:p14="http://schemas.microsoft.com/office/powerpoint/2010/main" val="259832366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fld id="{467B2CCE-87CA-477F-992D-A4850B52D3A3}"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AF63B065-6C1B-4450-B07C-4F83C0F18218}" type="slidenum">
              <a:rPr lang="he-IL" altLang="en-US"/>
              <a:pPr>
                <a:defRPr/>
              </a:pPr>
              <a:t>‹#›</a:t>
            </a:fld>
            <a:endParaRPr lang="en-US"/>
          </a:p>
        </p:txBody>
      </p:sp>
    </p:spTree>
    <p:extLst>
      <p:ext uri="{BB962C8B-B14F-4D97-AF65-F5344CB8AC3E}">
        <p14:creationId xmlns:p14="http://schemas.microsoft.com/office/powerpoint/2010/main" val="411289492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25"/>
          <p:cNvSpPr>
            <a:spLocks noGrp="1" noChangeArrowheads="1"/>
          </p:cNvSpPr>
          <p:nvPr>
            <p:ph type="dt" sz="half" idx="10"/>
          </p:nvPr>
        </p:nvSpPr>
        <p:spPr>
          <a:ln/>
        </p:spPr>
        <p:txBody>
          <a:bodyPr/>
          <a:lstStyle>
            <a:lvl1pPr>
              <a:defRPr/>
            </a:lvl1pPr>
          </a:lstStyle>
          <a:p>
            <a:pPr>
              <a:defRPr/>
            </a:pPr>
            <a:fld id="{BC92C58A-AF1B-4FEA-AC42-7B7FF57BC93F}"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A78C0AA1-8242-483B-816E-AFEB260486D5}" type="slidenum">
              <a:rPr lang="he-IL" altLang="en-US"/>
              <a:pPr>
                <a:defRPr/>
              </a:pPr>
              <a:t>‹#›</a:t>
            </a:fld>
            <a:endParaRPr lang="en-US"/>
          </a:p>
        </p:txBody>
      </p:sp>
    </p:spTree>
    <p:extLst>
      <p:ext uri="{BB962C8B-B14F-4D97-AF65-F5344CB8AC3E}">
        <p14:creationId xmlns:p14="http://schemas.microsoft.com/office/powerpoint/2010/main" val="889781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25"/>
          <p:cNvSpPr>
            <a:spLocks noGrp="1" noChangeArrowheads="1"/>
          </p:cNvSpPr>
          <p:nvPr>
            <p:ph type="dt" sz="half" idx="10"/>
          </p:nvPr>
        </p:nvSpPr>
        <p:spPr>
          <a:ln/>
        </p:spPr>
        <p:txBody>
          <a:bodyPr/>
          <a:lstStyle>
            <a:lvl1pPr>
              <a:defRPr/>
            </a:lvl1pPr>
          </a:lstStyle>
          <a:p>
            <a:pPr>
              <a:defRPr/>
            </a:pPr>
            <a:fld id="{7E2A8C8F-6F81-490E-98C4-2FA16A2E1F75}" type="datetimeFigureOut">
              <a:rPr lang="en-US"/>
              <a:pPr>
                <a:defRPr/>
              </a:pPr>
              <a:t>4/10/2014</a:t>
            </a:fld>
            <a:endParaRPr lang="en-US"/>
          </a:p>
        </p:txBody>
      </p:sp>
      <p:sp>
        <p:nvSpPr>
          <p:cNvPr id="8" name="Rectangle 26"/>
          <p:cNvSpPr>
            <a:spLocks noGrp="1" noChangeArrowheads="1"/>
          </p:cNvSpPr>
          <p:nvPr>
            <p:ph type="ftr" sz="quarter" idx="11"/>
          </p:nvPr>
        </p:nvSpPr>
        <p:spPr>
          <a:ln/>
        </p:spPr>
        <p:txBody>
          <a:bodyPr/>
          <a:lstStyle>
            <a:lvl1pPr>
              <a:defRPr/>
            </a:lvl1pPr>
          </a:lstStyle>
          <a:p>
            <a:pPr>
              <a:defRPr/>
            </a:pPr>
            <a:endParaRPr lang="en-US"/>
          </a:p>
        </p:txBody>
      </p:sp>
      <p:sp>
        <p:nvSpPr>
          <p:cNvPr id="9" name="Rectangle 27"/>
          <p:cNvSpPr>
            <a:spLocks noGrp="1" noChangeArrowheads="1"/>
          </p:cNvSpPr>
          <p:nvPr>
            <p:ph type="sldNum" sz="quarter" idx="12"/>
          </p:nvPr>
        </p:nvSpPr>
        <p:spPr>
          <a:ln/>
        </p:spPr>
        <p:txBody>
          <a:bodyPr/>
          <a:lstStyle>
            <a:lvl1pPr>
              <a:defRPr/>
            </a:lvl1pPr>
          </a:lstStyle>
          <a:p>
            <a:pPr>
              <a:defRPr/>
            </a:pPr>
            <a:fld id="{9974A586-2226-475D-A005-714010470F18}" type="slidenum">
              <a:rPr lang="he-IL" altLang="en-US"/>
              <a:pPr>
                <a:defRPr/>
              </a:pPr>
              <a:t>‹#›</a:t>
            </a:fld>
            <a:endParaRPr lang="en-US"/>
          </a:p>
        </p:txBody>
      </p:sp>
    </p:spTree>
    <p:extLst>
      <p:ext uri="{BB962C8B-B14F-4D97-AF65-F5344CB8AC3E}">
        <p14:creationId xmlns:p14="http://schemas.microsoft.com/office/powerpoint/2010/main" val="7164753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25"/>
          <p:cNvSpPr>
            <a:spLocks noGrp="1" noChangeArrowheads="1"/>
          </p:cNvSpPr>
          <p:nvPr>
            <p:ph type="dt" sz="half" idx="10"/>
          </p:nvPr>
        </p:nvSpPr>
        <p:spPr>
          <a:ln/>
        </p:spPr>
        <p:txBody>
          <a:bodyPr/>
          <a:lstStyle>
            <a:lvl1pPr>
              <a:defRPr/>
            </a:lvl1pPr>
          </a:lstStyle>
          <a:p>
            <a:pPr>
              <a:defRPr/>
            </a:pPr>
            <a:fld id="{3C428E62-AE0E-4961-8603-56E3CA74C4D9}" type="datetimeFigureOut">
              <a:rPr lang="en-US"/>
              <a:pPr>
                <a:defRPr/>
              </a:pPr>
              <a:t>4/10/2014</a:t>
            </a:fld>
            <a:endParaRPr lang="en-US"/>
          </a:p>
        </p:txBody>
      </p:sp>
      <p:sp>
        <p:nvSpPr>
          <p:cNvPr id="4" name="Rectangle 26"/>
          <p:cNvSpPr>
            <a:spLocks noGrp="1" noChangeArrowheads="1"/>
          </p:cNvSpPr>
          <p:nvPr>
            <p:ph type="ftr" sz="quarter" idx="11"/>
          </p:nvPr>
        </p:nvSpPr>
        <p:spPr>
          <a:ln/>
        </p:spPr>
        <p:txBody>
          <a:bodyPr/>
          <a:lstStyle>
            <a:lvl1pPr>
              <a:defRPr/>
            </a:lvl1pPr>
          </a:lstStyle>
          <a:p>
            <a:pPr>
              <a:defRPr/>
            </a:pPr>
            <a:endParaRPr lang="en-US"/>
          </a:p>
        </p:txBody>
      </p:sp>
      <p:sp>
        <p:nvSpPr>
          <p:cNvPr id="5" name="Rectangle 27"/>
          <p:cNvSpPr>
            <a:spLocks noGrp="1" noChangeArrowheads="1"/>
          </p:cNvSpPr>
          <p:nvPr>
            <p:ph type="sldNum" sz="quarter" idx="12"/>
          </p:nvPr>
        </p:nvSpPr>
        <p:spPr>
          <a:ln/>
        </p:spPr>
        <p:txBody>
          <a:bodyPr/>
          <a:lstStyle>
            <a:lvl1pPr>
              <a:defRPr/>
            </a:lvl1pPr>
          </a:lstStyle>
          <a:p>
            <a:pPr>
              <a:defRPr/>
            </a:pPr>
            <a:fld id="{544DF4ED-3775-40EC-B06B-C786FFDAB33E}" type="slidenum">
              <a:rPr lang="he-IL" altLang="en-US"/>
              <a:pPr>
                <a:defRPr/>
              </a:pPr>
              <a:t>‹#›</a:t>
            </a:fld>
            <a:endParaRPr lang="en-US"/>
          </a:p>
        </p:txBody>
      </p:sp>
    </p:spTree>
    <p:extLst>
      <p:ext uri="{BB962C8B-B14F-4D97-AF65-F5344CB8AC3E}">
        <p14:creationId xmlns:p14="http://schemas.microsoft.com/office/powerpoint/2010/main" val="10300033"/>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fld id="{EB09909B-BFC8-4E3C-A13A-D60EDA0B823D}" type="datetimeFigureOut">
              <a:rPr lang="en-US"/>
              <a:pPr>
                <a:defRPr/>
              </a:pPr>
              <a:t>4/10/2014</a:t>
            </a:fld>
            <a:endParaRPr lang="en-US"/>
          </a:p>
        </p:txBody>
      </p:sp>
      <p:sp>
        <p:nvSpPr>
          <p:cNvPr id="3" name="Rectangle 26"/>
          <p:cNvSpPr>
            <a:spLocks noGrp="1" noChangeArrowheads="1"/>
          </p:cNvSpPr>
          <p:nvPr>
            <p:ph type="ftr" sz="quarter" idx="11"/>
          </p:nvPr>
        </p:nvSpPr>
        <p:spPr>
          <a:ln/>
        </p:spPr>
        <p:txBody>
          <a:bodyPr/>
          <a:lstStyle>
            <a:lvl1pPr>
              <a:defRPr/>
            </a:lvl1pPr>
          </a:lstStyle>
          <a:p>
            <a:pPr>
              <a:defRPr/>
            </a:pPr>
            <a:endParaRPr lang="en-US"/>
          </a:p>
        </p:txBody>
      </p:sp>
      <p:sp>
        <p:nvSpPr>
          <p:cNvPr id="4" name="Rectangle 27"/>
          <p:cNvSpPr>
            <a:spLocks noGrp="1" noChangeArrowheads="1"/>
          </p:cNvSpPr>
          <p:nvPr>
            <p:ph type="sldNum" sz="quarter" idx="12"/>
          </p:nvPr>
        </p:nvSpPr>
        <p:spPr>
          <a:ln/>
        </p:spPr>
        <p:txBody>
          <a:bodyPr/>
          <a:lstStyle>
            <a:lvl1pPr>
              <a:defRPr/>
            </a:lvl1pPr>
          </a:lstStyle>
          <a:p>
            <a:pPr>
              <a:defRPr/>
            </a:pPr>
            <a:fld id="{28DAAEA5-FBA3-447D-B338-1053449C547C}" type="slidenum">
              <a:rPr lang="he-IL" altLang="en-US"/>
              <a:pPr>
                <a:defRPr/>
              </a:pPr>
              <a:t>‹#›</a:t>
            </a:fld>
            <a:endParaRPr lang="en-US"/>
          </a:p>
        </p:txBody>
      </p:sp>
    </p:spTree>
    <p:extLst>
      <p:ext uri="{BB962C8B-B14F-4D97-AF65-F5344CB8AC3E}">
        <p14:creationId xmlns:p14="http://schemas.microsoft.com/office/powerpoint/2010/main" val="3744430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2525119B-BAE0-4EDB-8B5A-B66B06E6DF94}"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DBE1F1B2-C31E-4FCE-9814-C32698B36C3B}" type="slidenum">
              <a:rPr lang="he-IL" altLang="en-US"/>
              <a:pPr>
                <a:defRPr/>
              </a:pPr>
              <a:t>‹#›</a:t>
            </a:fld>
            <a:endParaRPr lang="en-US"/>
          </a:p>
        </p:txBody>
      </p:sp>
    </p:spTree>
    <p:extLst>
      <p:ext uri="{BB962C8B-B14F-4D97-AF65-F5344CB8AC3E}">
        <p14:creationId xmlns:p14="http://schemas.microsoft.com/office/powerpoint/2010/main" val="17273502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D3624DC1-1131-4ABF-823E-14F5234996BD}"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5443DC65-9FED-49D1-9565-8AF36AF2B416}" type="slidenum">
              <a:rPr lang="he-IL" altLang="en-US"/>
              <a:pPr>
                <a:defRPr/>
              </a:pPr>
              <a:t>‹#›</a:t>
            </a:fld>
            <a:endParaRPr lang="en-US"/>
          </a:p>
        </p:txBody>
      </p:sp>
    </p:spTree>
    <p:extLst>
      <p:ext uri="{BB962C8B-B14F-4D97-AF65-F5344CB8AC3E}">
        <p14:creationId xmlns:p14="http://schemas.microsoft.com/office/powerpoint/2010/main" val="1817071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2832049E-02DD-4A32-B6AF-F77126CA0549}"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22CC8005-8B67-478E-A7F3-D74A62E1C248}" type="slidenum">
              <a:rPr lang="he-IL" altLang="en-US"/>
              <a:pPr>
                <a:defRPr/>
              </a:pPr>
              <a:t>‹#›</a:t>
            </a:fld>
            <a:endParaRPr lang="en-US"/>
          </a:p>
        </p:txBody>
      </p:sp>
    </p:spTree>
    <p:extLst>
      <p:ext uri="{BB962C8B-B14F-4D97-AF65-F5344CB8AC3E}">
        <p14:creationId xmlns:p14="http://schemas.microsoft.com/office/powerpoint/2010/main" val="108892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902833369"/>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D75C784F-E93B-4684-82F1-59B769C3C25D}"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7504D0CF-0DAD-42F3-A904-2F29EC869326}" type="slidenum">
              <a:rPr lang="he-IL" altLang="en-US"/>
              <a:pPr>
                <a:defRPr/>
              </a:pPr>
              <a:t>‹#›</a:t>
            </a:fld>
            <a:endParaRPr lang="en-US"/>
          </a:p>
        </p:txBody>
      </p:sp>
    </p:spTree>
    <p:extLst>
      <p:ext uri="{BB962C8B-B14F-4D97-AF65-F5344CB8AC3E}">
        <p14:creationId xmlns:p14="http://schemas.microsoft.com/office/powerpoint/2010/main" val="11422470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9AA5964D-4495-4058-BA0F-D3B5437A3742}"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DCD9CBA8-8759-4D89-AEBF-B012B3507211}" type="slidenum">
              <a:rPr lang="he-IL" altLang="en-US"/>
              <a:pPr>
                <a:defRPr/>
              </a:pPr>
              <a:t>‹#›</a:t>
            </a:fld>
            <a:endParaRPr lang="en-US"/>
          </a:p>
        </p:txBody>
      </p:sp>
    </p:spTree>
    <p:extLst>
      <p:ext uri="{BB962C8B-B14F-4D97-AF65-F5344CB8AC3E}">
        <p14:creationId xmlns:p14="http://schemas.microsoft.com/office/powerpoint/2010/main" val="3933538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D9FCDE42-C54A-46B8-B367-576A1A10BDEC}"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B9702490-4725-48D0-9A39-B52FBADC558A}" type="slidenum">
              <a:rPr lang="he-IL" altLang="en-US"/>
              <a:pPr>
                <a:defRPr/>
              </a:pPr>
              <a:t>‹#›</a:t>
            </a:fld>
            <a:endParaRPr lang="en-US"/>
          </a:p>
        </p:txBody>
      </p:sp>
    </p:spTree>
    <p:extLst>
      <p:ext uri="{BB962C8B-B14F-4D97-AF65-F5344CB8AC3E}">
        <p14:creationId xmlns:p14="http://schemas.microsoft.com/office/powerpoint/2010/main" val="32652004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fld id="{68E02A7B-B439-47F3-8986-2534DA2CDBA8}"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6645197D-560A-4AA4-AAE9-8B7BB7AB7727}" type="slidenum">
              <a:rPr lang="he-IL" altLang="en-US"/>
              <a:pPr>
                <a:defRPr/>
              </a:pPr>
              <a:t>‹#›</a:t>
            </a:fld>
            <a:endParaRPr lang="en-US"/>
          </a:p>
        </p:txBody>
      </p:sp>
    </p:spTree>
    <p:extLst>
      <p:ext uri="{BB962C8B-B14F-4D97-AF65-F5344CB8AC3E}">
        <p14:creationId xmlns:p14="http://schemas.microsoft.com/office/powerpoint/2010/main" val="1340853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25"/>
          <p:cNvSpPr>
            <a:spLocks noGrp="1" noChangeArrowheads="1"/>
          </p:cNvSpPr>
          <p:nvPr>
            <p:ph type="dt" sz="half" idx="10"/>
          </p:nvPr>
        </p:nvSpPr>
        <p:spPr>
          <a:ln/>
        </p:spPr>
        <p:txBody>
          <a:bodyPr/>
          <a:lstStyle>
            <a:lvl1pPr>
              <a:defRPr/>
            </a:lvl1pPr>
          </a:lstStyle>
          <a:p>
            <a:pPr>
              <a:defRPr/>
            </a:pPr>
            <a:fld id="{BCFE590E-DF36-4637-9AB8-542CF28FFC28}"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A67FC849-1D1D-4E6E-A3B9-4CBD5BE6F4D9}" type="slidenum">
              <a:rPr lang="he-IL" altLang="en-US"/>
              <a:pPr>
                <a:defRPr/>
              </a:pPr>
              <a:t>‹#›</a:t>
            </a:fld>
            <a:endParaRPr lang="en-US"/>
          </a:p>
        </p:txBody>
      </p:sp>
    </p:spTree>
    <p:extLst>
      <p:ext uri="{BB962C8B-B14F-4D97-AF65-F5344CB8AC3E}">
        <p14:creationId xmlns:p14="http://schemas.microsoft.com/office/powerpoint/2010/main" val="16788327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25"/>
          <p:cNvSpPr>
            <a:spLocks noGrp="1" noChangeArrowheads="1"/>
          </p:cNvSpPr>
          <p:nvPr>
            <p:ph type="dt" sz="half" idx="10"/>
          </p:nvPr>
        </p:nvSpPr>
        <p:spPr>
          <a:ln/>
        </p:spPr>
        <p:txBody>
          <a:bodyPr/>
          <a:lstStyle>
            <a:lvl1pPr>
              <a:defRPr/>
            </a:lvl1pPr>
          </a:lstStyle>
          <a:p>
            <a:pPr>
              <a:defRPr/>
            </a:pPr>
            <a:fld id="{75538E65-94B3-4A64-914A-A710EDC39398}" type="datetimeFigureOut">
              <a:rPr lang="en-US"/>
              <a:pPr>
                <a:defRPr/>
              </a:pPr>
              <a:t>4/10/2014</a:t>
            </a:fld>
            <a:endParaRPr lang="en-US"/>
          </a:p>
        </p:txBody>
      </p:sp>
      <p:sp>
        <p:nvSpPr>
          <p:cNvPr id="8" name="Rectangle 26"/>
          <p:cNvSpPr>
            <a:spLocks noGrp="1" noChangeArrowheads="1"/>
          </p:cNvSpPr>
          <p:nvPr>
            <p:ph type="ftr" sz="quarter" idx="11"/>
          </p:nvPr>
        </p:nvSpPr>
        <p:spPr>
          <a:ln/>
        </p:spPr>
        <p:txBody>
          <a:bodyPr/>
          <a:lstStyle>
            <a:lvl1pPr>
              <a:defRPr/>
            </a:lvl1pPr>
          </a:lstStyle>
          <a:p>
            <a:pPr>
              <a:defRPr/>
            </a:pPr>
            <a:endParaRPr lang="en-US"/>
          </a:p>
        </p:txBody>
      </p:sp>
      <p:sp>
        <p:nvSpPr>
          <p:cNvPr id="9" name="Rectangle 27"/>
          <p:cNvSpPr>
            <a:spLocks noGrp="1" noChangeArrowheads="1"/>
          </p:cNvSpPr>
          <p:nvPr>
            <p:ph type="sldNum" sz="quarter" idx="12"/>
          </p:nvPr>
        </p:nvSpPr>
        <p:spPr>
          <a:ln/>
        </p:spPr>
        <p:txBody>
          <a:bodyPr/>
          <a:lstStyle>
            <a:lvl1pPr>
              <a:defRPr/>
            </a:lvl1pPr>
          </a:lstStyle>
          <a:p>
            <a:pPr>
              <a:defRPr/>
            </a:pPr>
            <a:fld id="{4F546D67-4963-47A6-A4A1-1A45F1493DE4}" type="slidenum">
              <a:rPr lang="he-IL" altLang="en-US"/>
              <a:pPr>
                <a:defRPr/>
              </a:pPr>
              <a:t>‹#›</a:t>
            </a:fld>
            <a:endParaRPr lang="en-US"/>
          </a:p>
        </p:txBody>
      </p:sp>
    </p:spTree>
    <p:extLst>
      <p:ext uri="{BB962C8B-B14F-4D97-AF65-F5344CB8AC3E}">
        <p14:creationId xmlns:p14="http://schemas.microsoft.com/office/powerpoint/2010/main" val="38934020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25"/>
          <p:cNvSpPr>
            <a:spLocks noGrp="1" noChangeArrowheads="1"/>
          </p:cNvSpPr>
          <p:nvPr>
            <p:ph type="dt" sz="half" idx="10"/>
          </p:nvPr>
        </p:nvSpPr>
        <p:spPr>
          <a:ln/>
        </p:spPr>
        <p:txBody>
          <a:bodyPr/>
          <a:lstStyle>
            <a:lvl1pPr>
              <a:defRPr/>
            </a:lvl1pPr>
          </a:lstStyle>
          <a:p>
            <a:pPr>
              <a:defRPr/>
            </a:pPr>
            <a:fld id="{910D2DFD-F34A-472D-8243-76B0BF281E21}" type="datetimeFigureOut">
              <a:rPr lang="en-US"/>
              <a:pPr>
                <a:defRPr/>
              </a:pPr>
              <a:t>4/10/2014</a:t>
            </a:fld>
            <a:endParaRPr lang="en-US"/>
          </a:p>
        </p:txBody>
      </p:sp>
      <p:sp>
        <p:nvSpPr>
          <p:cNvPr id="4" name="Rectangle 26"/>
          <p:cNvSpPr>
            <a:spLocks noGrp="1" noChangeArrowheads="1"/>
          </p:cNvSpPr>
          <p:nvPr>
            <p:ph type="ftr" sz="quarter" idx="11"/>
          </p:nvPr>
        </p:nvSpPr>
        <p:spPr>
          <a:ln/>
        </p:spPr>
        <p:txBody>
          <a:bodyPr/>
          <a:lstStyle>
            <a:lvl1pPr>
              <a:defRPr/>
            </a:lvl1pPr>
          </a:lstStyle>
          <a:p>
            <a:pPr>
              <a:defRPr/>
            </a:pPr>
            <a:endParaRPr lang="en-US"/>
          </a:p>
        </p:txBody>
      </p:sp>
      <p:sp>
        <p:nvSpPr>
          <p:cNvPr id="5" name="Rectangle 27"/>
          <p:cNvSpPr>
            <a:spLocks noGrp="1" noChangeArrowheads="1"/>
          </p:cNvSpPr>
          <p:nvPr>
            <p:ph type="sldNum" sz="quarter" idx="12"/>
          </p:nvPr>
        </p:nvSpPr>
        <p:spPr>
          <a:ln/>
        </p:spPr>
        <p:txBody>
          <a:bodyPr/>
          <a:lstStyle>
            <a:lvl1pPr>
              <a:defRPr/>
            </a:lvl1pPr>
          </a:lstStyle>
          <a:p>
            <a:pPr>
              <a:defRPr/>
            </a:pPr>
            <a:fld id="{88701C86-FA35-4A45-9780-EB3C1E3C474D}" type="slidenum">
              <a:rPr lang="he-IL" altLang="en-US"/>
              <a:pPr>
                <a:defRPr/>
              </a:pPr>
              <a:t>‹#›</a:t>
            </a:fld>
            <a:endParaRPr lang="en-US"/>
          </a:p>
        </p:txBody>
      </p:sp>
    </p:spTree>
    <p:extLst>
      <p:ext uri="{BB962C8B-B14F-4D97-AF65-F5344CB8AC3E}">
        <p14:creationId xmlns:p14="http://schemas.microsoft.com/office/powerpoint/2010/main" val="4958412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fld id="{E05E4962-2276-4237-B9DD-2FB3A85F8F01}" type="datetimeFigureOut">
              <a:rPr lang="en-US"/>
              <a:pPr>
                <a:defRPr/>
              </a:pPr>
              <a:t>4/10/2014</a:t>
            </a:fld>
            <a:endParaRPr lang="en-US"/>
          </a:p>
        </p:txBody>
      </p:sp>
      <p:sp>
        <p:nvSpPr>
          <p:cNvPr id="3" name="Rectangle 26"/>
          <p:cNvSpPr>
            <a:spLocks noGrp="1" noChangeArrowheads="1"/>
          </p:cNvSpPr>
          <p:nvPr>
            <p:ph type="ftr" sz="quarter" idx="11"/>
          </p:nvPr>
        </p:nvSpPr>
        <p:spPr>
          <a:ln/>
        </p:spPr>
        <p:txBody>
          <a:bodyPr/>
          <a:lstStyle>
            <a:lvl1pPr>
              <a:defRPr/>
            </a:lvl1pPr>
          </a:lstStyle>
          <a:p>
            <a:pPr>
              <a:defRPr/>
            </a:pPr>
            <a:endParaRPr lang="en-US"/>
          </a:p>
        </p:txBody>
      </p:sp>
      <p:sp>
        <p:nvSpPr>
          <p:cNvPr id="4" name="Rectangle 27"/>
          <p:cNvSpPr>
            <a:spLocks noGrp="1" noChangeArrowheads="1"/>
          </p:cNvSpPr>
          <p:nvPr>
            <p:ph type="sldNum" sz="quarter" idx="12"/>
          </p:nvPr>
        </p:nvSpPr>
        <p:spPr>
          <a:ln/>
        </p:spPr>
        <p:txBody>
          <a:bodyPr/>
          <a:lstStyle>
            <a:lvl1pPr>
              <a:defRPr/>
            </a:lvl1pPr>
          </a:lstStyle>
          <a:p>
            <a:pPr>
              <a:defRPr/>
            </a:pPr>
            <a:fld id="{80BF548A-06A3-435E-9761-3BCF48A4E80F}" type="slidenum">
              <a:rPr lang="he-IL" altLang="en-US"/>
              <a:pPr>
                <a:defRPr/>
              </a:pPr>
              <a:t>‹#›</a:t>
            </a:fld>
            <a:endParaRPr lang="en-US"/>
          </a:p>
        </p:txBody>
      </p:sp>
    </p:spTree>
    <p:extLst>
      <p:ext uri="{BB962C8B-B14F-4D97-AF65-F5344CB8AC3E}">
        <p14:creationId xmlns:p14="http://schemas.microsoft.com/office/powerpoint/2010/main" val="127103980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39D3CD64-F19F-47AF-B910-A142A3B1B55A}"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C332238A-954C-48F6-B3CE-77A668014EF8}" type="slidenum">
              <a:rPr lang="he-IL" altLang="en-US"/>
              <a:pPr>
                <a:defRPr/>
              </a:pPr>
              <a:t>‹#›</a:t>
            </a:fld>
            <a:endParaRPr lang="en-US"/>
          </a:p>
        </p:txBody>
      </p:sp>
    </p:spTree>
    <p:extLst>
      <p:ext uri="{BB962C8B-B14F-4D97-AF65-F5344CB8AC3E}">
        <p14:creationId xmlns:p14="http://schemas.microsoft.com/office/powerpoint/2010/main" val="32324165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875CFBD3-FA30-4B50-8EC7-2F56FC815BE5}"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20875A8E-F8F7-46E8-A42A-00B6F93FDB12}" type="slidenum">
              <a:rPr lang="he-IL" altLang="en-US"/>
              <a:pPr>
                <a:defRPr/>
              </a:pPr>
              <a:t>‹#›</a:t>
            </a:fld>
            <a:endParaRPr lang="en-US"/>
          </a:p>
        </p:txBody>
      </p:sp>
    </p:spTree>
    <p:extLst>
      <p:ext uri="{BB962C8B-B14F-4D97-AF65-F5344CB8AC3E}">
        <p14:creationId xmlns:p14="http://schemas.microsoft.com/office/powerpoint/2010/main" val="23967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25"/>
          <p:cNvSpPr>
            <a:spLocks noGrp="1" noChangeArrowheads="1"/>
          </p:cNvSpPr>
          <p:nvPr>
            <p:ph type="dt" sz="half" idx="10"/>
          </p:nvPr>
        </p:nvSpPr>
        <p:spPr>
          <a:xfrm>
            <a:off x="1166813" y="6248400"/>
            <a:ext cx="1905000" cy="457200"/>
          </a:xfrm>
          <a:prstGeom prst="rect">
            <a:avLst/>
          </a:prstGeom>
        </p:spPr>
        <p:txBody>
          <a:bodyPr/>
          <a:lstStyle>
            <a:lvl1pPr>
              <a:defRPr/>
            </a:lvl1pPr>
          </a:lstStyle>
          <a:p>
            <a:pPr>
              <a:defRPr/>
            </a:pPr>
            <a:fld id="{66642D05-D759-4531-837B-4C356CB47281}" type="datetimeFigureOut">
              <a:rPr lang="en-US"/>
              <a:pPr>
                <a:defRPr/>
              </a:pPr>
              <a:t>4/10/2014</a:t>
            </a:fld>
            <a:endParaRPr lang="en-US"/>
          </a:p>
        </p:txBody>
      </p:sp>
      <p:sp>
        <p:nvSpPr>
          <p:cNvPr id="5" name="Rectangle 26"/>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84CA7019-E27C-4EE5-AFF4-96731EF4578F}" type="slidenum">
              <a:rPr lang="he-IL" altLang="en-US"/>
              <a:pPr>
                <a:defRPr/>
              </a:pPr>
              <a:t>‹#›</a:t>
            </a:fld>
            <a:endParaRPr lang="en-US"/>
          </a:p>
        </p:txBody>
      </p:sp>
    </p:spTree>
    <p:extLst>
      <p:ext uri="{BB962C8B-B14F-4D97-AF65-F5344CB8AC3E}">
        <p14:creationId xmlns:p14="http://schemas.microsoft.com/office/powerpoint/2010/main" val="1192335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9324EDA6-3B23-4AB0-A50F-FEFAF8BC33A2}"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5BB8CE1F-D182-457A-8E81-2FD3F80F8B98}" type="slidenum">
              <a:rPr lang="he-IL" altLang="en-US"/>
              <a:pPr>
                <a:defRPr/>
              </a:pPr>
              <a:t>‹#›</a:t>
            </a:fld>
            <a:endParaRPr lang="en-US"/>
          </a:p>
        </p:txBody>
      </p:sp>
    </p:spTree>
    <p:extLst>
      <p:ext uri="{BB962C8B-B14F-4D97-AF65-F5344CB8AC3E}">
        <p14:creationId xmlns:p14="http://schemas.microsoft.com/office/powerpoint/2010/main" val="11650781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FCB62856-F385-4A6E-87D4-89F6E060D8B1}"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7B7B611B-E050-4B80-8AE4-7EB43E745695}" type="slidenum">
              <a:rPr lang="he-IL" altLang="en-US"/>
              <a:pPr>
                <a:defRPr/>
              </a:pPr>
              <a:t>‹#›</a:t>
            </a:fld>
            <a:endParaRPr lang="en-US"/>
          </a:p>
        </p:txBody>
      </p:sp>
    </p:spTree>
    <p:extLst>
      <p:ext uri="{BB962C8B-B14F-4D97-AF65-F5344CB8AC3E}">
        <p14:creationId xmlns:p14="http://schemas.microsoft.com/office/powerpoint/2010/main" val="21031764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957C409A-2A18-456A-ACFE-1BAA48A37C15}"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34AA0203-F405-4934-A663-2C6C5BCF2C4B}" type="slidenum">
              <a:rPr lang="he-IL" altLang="en-US"/>
              <a:pPr>
                <a:defRPr/>
              </a:pPr>
              <a:t>‹#›</a:t>
            </a:fld>
            <a:endParaRPr lang="en-US"/>
          </a:p>
        </p:txBody>
      </p:sp>
    </p:spTree>
    <p:extLst>
      <p:ext uri="{BB962C8B-B14F-4D97-AF65-F5344CB8AC3E}">
        <p14:creationId xmlns:p14="http://schemas.microsoft.com/office/powerpoint/2010/main" val="352495951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F126D6F5-D8E6-42C8-96BE-31DAF613ECDD}"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18B96A11-6FAF-4154-90E2-6AADA92C5CC0}" type="slidenum">
              <a:rPr lang="he-IL" altLang="en-US"/>
              <a:pPr>
                <a:defRPr/>
              </a:pPr>
              <a:t>‹#›</a:t>
            </a:fld>
            <a:endParaRPr lang="en-US"/>
          </a:p>
        </p:txBody>
      </p:sp>
    </p:spTree>
    <p:extLst>
      <p:ext uri="{BB962C8B-B14F-4D97-AF65-F5344CB8AC3E}">
        <p14:creationId xmlns:p14="http://schemas.microsoft.com/office/powerpoint/2010/main" val="1954372486"/>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fld id="{578FD80D-5DDA-427D-990B-BDE4A1BA5481}"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2CFE1503-FDCE-4781-81B0-BD779C8E6BD3}" type="slidenum">
              <a:rPr lang="he-IL" altLang="en-US"/>
              <a:pPr>
                <a:defRPr/>
              </a:pPr>
              <a:t>‹#›</a:t>
            </a:fld>
            <a:endParaRPr lang="en-US"/>
          </a:p>
        </p:txBody>
      </p:sp>
    </p:spTree>
    <p:extLst>
      <p:ext uri="{BB962C8B-B14F-4D97-AF65-F5344CB8AC3E}">
        <p14:creationId xmlns:p14="http://schemas.microsoft.com/office/powerpoint/2010/main" val="349961370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25"/>
          <p:cNvSpPr>
            <a:spLocks noGrp="1" noChangeArrowheads="1"/>
          </p:cNvSpPr>
          <p:nvPr>
            <p:ph type="dt" sz="half" idx="10"/>
          </p:nvPr>
        </p:nvSpPr>
        <p:spPr>
          <a:ln/>
        </p:spPr>
        <p:txBody>
          <a:bodyPr/>
          <a:lstStyle>
            <a:lvl1pPr>
              <a:defRPr/>
            </a:lvl1pPr>
          </a:lstStyle>
          <a:p>
            <a:pPr>
              <a:defRPr/>
            </a:pPr>
            <a:fld id="{7FF9B4E6-2515-4C62-948E-DED1115D5E8B}"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D1C1BF9B-F567-427A-805E-46AB1B1EE323}" type="slidenum">
              <a:rPr lang="he-IL" altLang="en-US"/>
              <a:pPr>
                <a:defRPr/>
              </a:pPr>
              <a:t>‹#›</a:t>
            </a:fld>
            <a:endParaRPr lang="en-US"/>
          </a:p>
        </p:txBody>
      </p:sp>
    </p:spTree>
    <p:extLst>
      <p:ext uri="{BB962C8B-B14F-4D97-AF65-F5344CB8AC3E}">
        <p14:creationId xmlns:p14="http://schemas.microsoft.com/office/powerpoint/2010/main" val="125563364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25"/>
          <p:cNvSpPr>
            <a:spLocks noGrp="1" noChangeArrowheads="1"/>
          </p:cNvSpPr>
          <p:nvPr>
            <p:ph type="dt" sz="half" idx="10"/>
          </p:nvPr>
        </p:nvSpPr>
        <p:spPr>
          <a:ln/>
        </p:spPr>
        <p:txBody>
          <a:bodyPr/>
          <a:lstStyle>
            <a:lvl1pPr>
              <a:defRPr/>
            </a:lvl1pPr>
          </a:lstStyle>
          <a:p>
            <a:pPr>
              <a:defRPr/>
            </a:pPr>
            <a:fld id="{65EE7751-0A48-4101-8130-D16BB1C7673F}" type="datetimeFigureOut">
              <a:rPr lang="en-US"/>
              <a:pPr>
                <a:defRPr/>
              </a:pPr>
              <a:t>4/10/2014</a:t>
            </a:fld>
            <a:endParaRPr lang="en-US"/>
          </a:p>
        </p:txBody>
      </p:sp>
      <p:sp>
        <p:nvSpPr>
          <p:cNvPr id="8" name="Rectangle 26"/>
          <p:cNvSpPr>
            <a:spLocks noGrp="1" noChangeArrowheads="1"/>
          </p:cNvSpPr>
          <p:nvPr>
            <p:ph type="ftr" sz="quarter" idx="11"/>
          </p:nvPr>
        </p:nvSpPr>
        <p:spPr>
          <a:ln/>
        </p:spPr>
        <p:txBody>
          <a:bodyPr/>
          <a:lstStyle>
            <a:lvl1pPr>
              <a:defRPr/>
            </a:lvl1pPr>
          </a:lstStyle>
          <a:p>
            <a:pPr>
              <a:defRPr/>
            </a:pPr>
            <a:endParaRPr lang="en-US"/>
          </a:p>
        </p:txBody>
      </p:sp>
      <p:sp>
        <p:nvSpPr>
          <p:cNvPr id="9" name="Rectangle 27"/>
          <p:cNvSpPr>
            <a:spLocks noGrp="1" noChangeArrowheads="1"/>
          </p:cNvSpPr>
          <p:nvPr>
            <p:ph type="sldNum" sz="quarter" idx="12"/>
          </p:nvPr>
        </p:nvSpPr>
        <p:spPr>
          <a:ln/>
        </p:spPr>
        <p:txBody>
          <a:bodyPr/>
          <a:lstStyle>
            <a:lvl1pPr>
              <a:defRPr/>
            </a:lvl1pPr>
          </a:lstStyle>
          <a:p>
            <a:pPr>
              <a:defRPr/>
            </a:pPr>
            <a:fld id="{FD796000-0A94-474F-914F-EF40640258FA}" type="slidenum">
              <a:rPr lang="he-IL" altLang="en-US"/>
              <a:pPr>
                <a:defRPr/>
              </a:pPr>
              <a:t>‹#›</a:t>
            </a:fld>
            <a:endParaRPr lang="en-US"/>
          </a:p>
        </p:txBody>
      </p:sp>
    </p:spTree>
    <p:extLst>
      <p:ext uri="{BB962C8B-B14F-4D97-AF65-F5344CB8AC3E}">
        <p14:creationId xmlns:p14="http://schemas.microsoft.com/office/powerpoint/2010/main" val="207557255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25"/>
          <p:cNvSpPr>
            <a:spLocks noGrp="1" noChangeArrowheads="1"/>
          </p:cNvSpPr>
          <p:nvPr>
            <p:ph type="dt" sz="half" idx="10"/>
          </p:nvPr>
        </p:nvSpPr>
        <p:spPr>
          <a:ln/>
        </p:spPr>
        <p:txBody>
          <a:bodyPr/>
          <a:lstStyle>
            <a:lvl1pPr>
              <a:defRPr/>
            </a:lvl1pPr>
          </a:lstStyle>
          <a:p>
            <a:pPr>
              <a:defRPr/>
            </a:pPr>
            <a:fld id="{BD22DADA-6D7B-4F5B-93A3-8123BA1B3680}" type="datetimeFigureOut">
              <a:rPr lang="en-US"/>
              <a:pPr>
                <a:defRPr/>
              </a:pPr>
              <a:t>4/10/2014</a:t>
            </a:fld>
            <a:endParaRPr lang="en-US"/>
          </a:p>
        </p:txBody>
      </p:sp>
      <p:sp>
        <p:nvSpPr>
          <p:cNvPr id="4" name="Rectangle 26"/>
          <p:cNvSpPr>
            <a:spLocks noGrp="1" noChangeArrowheads="1"/>
          </p:cNvSpPr>
          <p:nvPr>
            <p:ph type="ftr" sz="quarter" idx="11"/>
          </p:nvPr>
        </p:nvSpPr>
        <p:spPr>
          <a:ln/>
        </p:spPr>
        <p:txBody>
          <a:bodyPr/>
          <a:lstStyle>
            <a:lvl1pPr>
              <a:defRPr/>
            </a:lvl1pPr>
          </a:lstStyle>
          <a:p>
            <a:pPr>
              <a:defRPr/>
            </a:pPr>
            <a:endParaRPr lang="en-US"/>
          </a:p>
        </p:txBody>
      </p:sp>
      <p:sp>
        <p:nvSpPr>
          <p:cNvPr id="5" name="Rectangle 27"/>
          <p:cNvSpPr>
            <a:spLocks noGrp="1" noChangeArrowheads="1"/>
          </p:cNvSpPr>
          <p:nvPr>
            <p:ph type="sldNum" sz="quarter" idx="12"/>
          </p:nvPr>
        </p:nvSpPr>
        <p:spPr>
          <a:ln/>
        </p:spPr>
        <p:txBody>
          <a:bodyPr/>
          <a:lstStyle>
            <a:lvl1pPr>
              <a:defRPr/>
            </a:lvl1pPr>
          </a:lstStyle>
          <a:p>
            <a:pPr>
              <a:defRPr/>
            </a:pPr>
            <a:fld id="{24B733D5-4B30-4BA1-9EAF-34D36C43E044}" type="slidenum">
              <a:rPr lang="he-IL" altLang="en-US"/>
              <a:pPr>
                <a:defRPr/>
              </a:pPr>
              <a:t>‹#›</a:t>
            </a:fld>
            <a:endParaRPr lang="en-US"/>
          </a:p>
        </p:txBody>
      </p:sp>
    </p:spTree>
    <p:extLst>
      <p:ext uri="{BB962C8B-B14F-4D97-AF65-F5344CB8AC3E}">
        <p14:creationId xmlns:p14="http://schemas.microsoft.com/office/powerpoint/2010/main" val="80571045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fld id="{18529694-9E36-43F1-BEDC-27F91F376D18}" type="datetimeFigureOut">
              <a:rPr lang="en-US"/>
              <a:pPr>
                <a:defRPr/>
              </a:pPr>
              <a:t>4/10/2014</a:t>
            </a:fld>
            <a:endParaRPr lang="en-US"/>
          </a:p>
        </p:txBody>
      </p:sp>
      <p:sp>
        <p:nvSpPr>
          <p:cNvPr id="3" name="Rectangle 26"/>
          <p:cNvSpPr>
            <a:spLocks noGrp="1" noChangeArrowheads="1"/>
          </p:cNvSpPr>
          <p:nvPr>
            <p:ph type="ftr" sz="quarter" idx="11"/>
          </p:nvPr>
        </p:nvSpPr>
        <p:spPr>
          <a:ln/>
        </p:spPr>
        <p:txBody>
          <a:bodyPr/>
          <a:lstStyle>
            <a:lvl1pPr>
              <a:defRPr/>
            </a:lvl1pPr>
          </a:lstStyle>
          <a:p>
            <a:pPr>
              <a:defRPr/>
            </a:pPr>
            <a:endParaRPr lang="en-US"/>
          </a:p>
        </p:txBody>
      </p:sp>
      <p:sp>
        <p:nvSpPr>
          <p:cNvPr id="4" name="Rectangle 27"/>
          <p:cNvSpPr>
            <a:spLocks noGrp="1" noChangeArrowheads="1"/>
          </p:cNvSpPr>
          <p:nvPr>
            <p:ph type="sldNum" sz="quarter" idx="12"/>
          </p:nvPr>
        </p:nvSpPr>
        <p:spPr>
          <a:ln/>
        </p:spPr>
        <p:txBody>
          <a:bodyPr/>
          <a:lstStyle>
            <a:lvl1pPr>
              <a:defRPr/>
            </a:lvl1pPr>
          </a:lstStyle>
          <a:p>
            <a:pPr>
              <a:defRPr/>
            </a:pPr>
            <a:fld id="{4CA91478-E3B7-4390-9226-BB4D80670C24}" type="slidenum">
              <a:rPr lang="he-IL" altLang="en-US"/>
              <a:pPr>
                <a:defRPr/>
              </a:pPr>
              <a:t>‹#›</a:t>
            </a:fld>
            <a:endParaRPr lang="en-US"/>
          </a:p>
        </p:txBody>
      </p:sp>
    </p:spTree>
    <p:extLst>
      <p:ext uri="{BB962C8B-B14F-4D97-AF65-F5344CB8AC3E}">
        <p14:creationId xmlns:p14="http://schemas.microsoft.com/office/powerpoint/2010/main" val="47326493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A3686A93-BAD6-4D15-8064-FC2D10179EC5}"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FF78EF01-CD29-4BE5-B20C-0A3491D28D43}" type="slidenum">
              <a:rPr lang="he-IL" altLang="en-US"/>
              <a:pPr>
                <a:defRPr/>
              </a:pPr>
              <a:t>‹#›</a:t>
            </a:fld>
            <a:endParaRPr lang="en-US"/>
          </a:p>
        </p:txBody>
      </p:sp>
    </p:spTree>
    <p:extLst>
      <p:ext uri="{BB962C8B-B14F-4D97-AF65-F5344CB8AC3E}">
        <p14:creationId xmlns:p14="http://schemas.microsoft.com/office/powerpoint/2010/main" val="10873100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xfrm>
            <a:off x="1166813" y="6248400"/>
            <a:ext cx="1905000" cy="457200"/>
          </a:xfrm>
          <a:prstGeom prst="rect">
            <a:avLst/>
          </a:prstGeom>
        </p:spPr>
        <p:txBody>
          <a:bodyPr/>
          <a:lstStyle>
            <a:lvl1pPr>
              <a:defRPr/>
            </a:lvl1pPr>
          </a:lstStyle>
          <a:p>
            <a:pPr>
              <a:defRPr/>
            </a:pPr>
            <a:fld id="{F9F513D2-CC81-4D2B-9429-D3727A1C45D0}" type="datetimeFigureOut">
              <a:rPr lang="en-US"/>
              <a:pPr>
                <a:defRPr/>
              </a:pPr>
              <a:t>4/10/2014</a:t>
            </a:fld>
            <a:endParaRPr lang="en-US"/>
          </a:p>
        </p:txBody>
      </p:sp>
      <p:sp>
        <p:nvSpPr>
          <p:cNvPr id="5" name="Rectangle 26"/>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05800D8-08EC-4FF8-8D3A-1E1A886EA34F}" type="slidenum">
              <a:rPr lang="he-IL" altLang="en-US"/>
              <a:pPr>
                <a:defRPr/>
              </a:pPr>
              <a:t>‹#›</a:t>
            </a:fld>
            <a:endParaRPr lang="en-US"/>
          </a:p>
        </p:txBody>
      </p:sp>
    </p:spTree>
    <p:extLst>
      <p:ext uri="{BB962C8B-B14F-4D97-AF65-F5344CB8AC3E}">
        <p14:creationId xmlns:p14="http://schemas.microsoft.com/office/powerpoint/2010/main" val="168093967"/>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A5A42AFA-D842-479D-A3B5-32218EF5A159}"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D5BD9856-9F18-4BFC-B306-605D20136A19}" type="slidenum">
              <a:rPr lang="he-IL" altLang="en-US"/>
              <a:pPr>
                <a:defRPr/>
              </a:pPr>
              <a:t>‹#›</a:t>
            </a:fld>
            <a:endParaRPr lang="en-US"/>
          </a:p>
        </p:txBody>
      </p:sp>
    </p:spTree>
    <p:extLst>
      <p:ext uri="{BB962C8B-B14F-4D97-AF65-F5344CB8AC3E}">
        <p14:creationId xmlns:p14="http://schemas.microsoft.com/office/powerpoint/2010/main" val="410160956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53D44BC2-C92F-41FB-A8AD-25E6CCE126F7}"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BF58B1D5-B7FC-4777-8412-6AB1ED1F2971}" type="slidenum">
              <a:rPr lang="he-IL" altLang="en-US"/>
              <a:pPr>
                <a:defRPr/>
              </a:pPr>
              <a:t>‹#›</a:t>
            </a:fld>
            <a:endParaRPr lang="en-US"/>
          </a:p>
        </p:txBody>
      </p:sp>
    </p:spTree>
    <p:extLst>
      <p:ext uri="{BB962C8B-B14F-4D97-AF65-F5344CB8AC3E}">
        <p14:creationId xmlns:p14="http://schemas.microsoft.com/office/powerpoint/2010/main" val="52203362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A8F5B1C5-65EA-45D4-861B-48A80C673077}"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09C83E62-13C1-4394-825B-CD6AF7E2BFF9}" type="slidenum">
              <a:rPr lang="he-IL" altLang="en-US"/>
              <a:pPr>
                <a:defRPr/>
              </a:pPr>
              <a:t>‹#›</a:t>
            </a:fld>
            <a:endParaRPr lang="en-US"/>
          </a:p>
        </p:txBody>
      </p:sp>
    </p:spTree>
    <p:extLst>
      <p:ext uri="{BB962C8B-B14F-4D97-AF65-F5344CB8AC3E}">
        <p14:creationId xmlns:p14="http://schemas.microsoft.com/office/powerpoint/2010/main" val="280908959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74EDC2D-D434-45BC-8799-59C17EADEAC9}" type="slidenum">
              <a:rPr lang="he-IL" altLang="en-US"/>
              <a:pPr>
                <a:defRPr/>
              </a:pPr>
              <a:t>‹#›</a:t>
            </a:fld>
            <a:endParaRPr lang="en-US"/>
          </a:p>
        </p:txBody>
      </p:sp>
    </p:spTree>
    <p:extLst>
      <p:ext uri="{BB962C8B-B14F-4D97-AF65-F5344CB8AC3E}">
        <p14:creationId xmlns:p14="http://schemas.microsoft.com/office/powerpoint/2010/main" val="80980316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73E9FC6-598F-4ACF-95EF-E4CB02F3AA61}" type="slidenum">
              <a:rPr lang="he-IL" altLang="en-US"/>
              <a:pPr>
                <a:defRPr/>
              </a:pPr>
              <a:t>‹#›</a:t>
            </a:fld>
            <a:endParaRPr lang="en-US"/>
          </a:p>
        </p:txBody>
      </p:sp>
    </p:spTree>
    <p:extLst>
      <p:ext uri="{BB962C8B-B14F-4D97-AF65-F5344CB8AC3E}">
        <p14:creationId xmlns:p14="http://schemas.microsoft.com/office/powerpoint/2010/main" val="233355570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3DBB2A4-0539-40DD-933C-CEEA711F35E7}" type="slidenum">
              <a:rPr lang="he-IL" altLang="en-US"/>
              <a:pPr>
                <a:defRPr/>
              </a:pPr>
              <a:t>‹#›</a:t>
            </a:fld>
            <a:endParaRPr lang="en-US"/>
          </a:p>
        </p:txBody>
      </p:sp>
    </p:spTree>
    <p:extLst>
      <p:ext uri="{BB962C8B-B14F-4D97-AF65-F5344CB8AC3E}">
        <p14:creationId xmlns:p14="http://schemas.microsoft.com/office/powerpoint/2010/main" val="123207320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40494AC-408E-496C-AB6D-474CC5C9A06C}" type="slidenum">
              <a:rPr lang="he-IL" altLang="en-US"/>
              <a:pPr>
                <a:defRPr/>
              </a:pPr>
              <a:t>‹#›</a:t>
            </a:fld>
            <a:endParaRPr lang="en-US"/>
          </a:p>
        </p:txBody>
      </p:sp>
    </p:spTree>
    <p:extLst>
      <p:ext uri="{BB962C8B-B14F-4D97-AF65-F5344CB8AC3E}">
        <p14:creationId xmlns:p14="http://schemas.microsoft.com/office/powerpoint/2010/main" val="32675514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E73DBC17-75B5-4E5D-A77F-3DF9CB646C58}" type="slidenum">
              <a:rPr lang="he-IL" altLang="en-US"/>
              <a:pPr>
                <a:defRPr/>
              </a:pPr>
              <a:t>‹#›</a:t>
            </a:fld>
            <a:endParaRPr lang="en-US"/>
          </a:p>
        </p:txBody>
      </p:sp>
    </p:spTree>
    <p:extLst>
      <p:ext uri="{BB962C8B-B14F-4D97-AF65-F5344CB8AC3E}">
        <p14:creationId xmlns:p14="http://schemas.microsoft.com/office/powerpoint/2010/main" val="37023305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F4025DB-1BD7-4A71-AA4E-3C707D035664}" type="slidenum">
              <a:rPr lang="he-IL" altLang="en-US"/>
              <a:pPr>
                <a:defRPr/>
              </a:pPr>
              <a:t>‹#›</a:t>
            </a:fld>
            <a:endParaRPr lang="en-US"/>
          </a:p>
        </p:txBody>
      </p:sp>
    </p:spTree>
    <p:extLst>
      <p:ext uri="{BB962C8B-B14F-4D97-AF65-F5344CB8AC3E}">
        <p14:creationId xmlns:p14="http://schemas.microsoft.com/office/powerpoint/2010/main" val="205857539"/>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6B51DE2-7C85-4021-94E7-79D8B0A7A895}" type="slidenum">
              <a:rPr lang="he-IL" altLang="en-US"/>
              <a:pPr>
                <a:defRPr/>
              </a:pPr>
              <a:t>‹#›</a:t>
            </a:fld>
            <a:endParaRPr lang="en-US"/>
          </a:p>
        </p:txBody>
      </p:sp>
    </p:spTree>
    <p:extLst>
      <p:ext uri="{BB962C8B-B14F-4D97-AF65-F5344CB8AC3E}">
        <p14:creationId xmlns:p14="http://schemas.microsoft.com/office/powerpoint/2010/main" val="36412306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xfrm>
            <a:off x="1166813" y="6248400"/>
            <a:ext cx="1905000" cy="457200"/>
          </a:xfrm>
          <a:prstGeom prst="rect">
            <a:avLst/>
          </a:prstGeom>
        </p:spPr>
        <p:txBody>
          <a:bodyPr/>
          <a:lstStyle>
            <a:lvl1pPr>
              <a:defRPr/>
            </a:lvl1pPr>
          </a:lstStyle>
          <a:p>
            <a:pPr>
              <a:defRPr/>
            </a:pPr>
            <a:fld id="{F3AD0846-F8ED-4B36-941C-2C426810FA50}" type="datetimeFigureOut">
              <a:rPr lang="en-US"/>
              <a:pPr>
                <a:defRPr/>
              </a:pPr>
              <a:t>4/10/2014</a:t>
            </a:fld>
            <a:endParaRPr lang="en-US"/>
          </a:p>
        </p:txBody>
      </p:sp>
      <p:sp>
        <p:nvSpPr>
          <p:cNvPr id="5" name="Rectangle 26"/>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78E189B-94B8-4C61-92ED-BFC4561194C7}" type="slidenum">
              <a:rPr lang="he-IL" altLang="en-US"/>
              <a:pPr>
                <a:defRPr/>
              </a:pPr>
              <a:t>‹#›</a:t>
            </a:fld>
            <a:endParaRPr lang="en-US"/>
          </a:p>
        </p:txBody>
      </p:sp>
    </p:spTree>
    <p:extLst>
      <p:ext uri="{BB962C8B-B14F-4D97-AF65-F5344CB8AC3E}">
        <p14:creationId xmlns:p14="http://schemas.microsoft.com/office/powerpoint/2010/main" val="283759907"/>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40C7765-2A02-49E8-8A99-B8C62EEBD896}" type="slidenum">
              <a:rPr lang="he-IL" altLang="en-US"/>
              <a:pPr>
                <a:defRPr/>
              </a:pPr>
              <a:t>‹#›</a:t>
            </a:fld>
            <a:endParaRPr lang="en-US"/>
          </a:p>
        </p:txBody>
      </p:sp>
    </p:spTree>
    <p:extLst>
      <p:ext uri="{BB962C8B-B14F-4D97-AF65-F5344CB8AC3E}">
        <p14:creationId xmlns:p14="http://schemas.microsoft.com/office/powerpoint/2010/main" val="301897800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2BD1C0A-53C3-4092-8967-1595EE774380}" type="slidenum">
              <a:rPr lang="he-IL" altLang="en-US"/>
              <a:pPr>
                <a:defRPr/>
              </a:pPr>
              <a:t>‹#›</a:t>
            </a:fld>
            <a:endParaRPr lang="en-US"/>
          </a:p>
        </p:txBody>
      </p:sp>
    </p:spTree>
    <p:extLst>
      <p:ext uri="{BB962C8B-B14F-4D97-AF65-F5344CB8AC3E}">
        <p14:creationId xmlns:p14="http://schemas.microsoft.com/office/powerpoint/2010/main" val="26890540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128BB5F-A77B-408B-A437-92567290E29F}" type="slidenum">
              <a:rPr lang="he-IL" altLang="en-US"/>
              <a:pPr>
                <a:defRPr/>
              </a:pPr>
              <a:t>‹#›</a:t>
            </a:fld>
            <a:endParaRPr lang="en-US"/>
          </a:p>
        </p:txBody>
      </p:sp>
    </p:spTree>
    <p:extLst>
      <p:ext uri="{BB962C8B-B14F-4D97-AF65-F5344CB8AC3E}">
        <p14:creationId xmlns:p14="http://schemas.microsoft.com/office/powerpoint/2010/main" val="5539499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6742B70-DBBF-45D8-9564-E0C595CCBEFD}" type="slidenum">
              <a:rPr lang="he-IL" altLang="en-US"/>
              <a:pPr>
                <a:defRPr/>
              </a:pPr>
              <a:t>‹#›</a:t>
            </a:fld>
            <a:endParaRPr lang="en-US"/>
          </a:p>
        </p:txBody>
      </p:sp>
    </p:spTree>
    <p:extLst>
      <p:ext uri="{BB962C8B-B14F-4D97-AF65-F5344CB8AC3E}">
        <p14:creationId xmlns:p14="http://schemas.microsoft.com/office/powerpoint/2010/main" val="4111791114"/>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9E23D6E-E561-4143-B696-88BDA440BF5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061933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B9C7F58-8A6C-41D4-A292-10429E9ADC1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012863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47F5B0-53F9-4D4B-9F2B-3993D576168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25146555"/>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BE0DFF2-0FF4-4A55-B3CC-DFFE5ABD039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86678089"/>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4EBD444-30A2-453B-BC34-F3309379D013}"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036219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DED74A0-B492-47A7-A4C7-3437D52EECD2}"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6435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25"/>
          <p:cNvSpPr>
            <a:spLocks noGrp="1" noChangeArrowheads="1"/>
          </p:cNvSpPr>
          <p:nvPr>
            <p:ph type="dt" sz="half" idx="10"/>
          </p:nvPr>
        </p:nvSpPr>
        <p:spPr>
          <a:xfrm>
            <a:off x="1166813" y="6248400"/>
            <a:ext cx="1905000" cy="457200"/>
          </a:xfrm>
          <a:prstGeom prst="rect">
            <a:avLst/>
          </a:prstGeom>
        </p:spPr>
        <p:txBody>
          <a:bodyPr/>
          <a:lstStyle>
            <a:lvl1pPr>
              <a:defRPr/>
            </a:lvl1pPr>
          </a:lstStyle>
          <a:p>
            <a:pPr>
              <a:defRPr/>
            </a:pPr>
            <a:fld id="{B3F66D47-14D1-4169-9EAF-EABB85685F35}" type="datetimeFigureOut">
              <a:rPr lang="en-US"/>
              <a:pPr>
                <a:defRPr/>
              </a:pPr>
              <a:t>4/10/2014</a:t>
            </a:fld>
            <a:endParaRPr lang="en-US"/>
          </a:p>
        </p:txBody>
      </p:sp>
      <p:sp>
        <p:nvSpPr>
          <p:cNvPr id="6" name="Rectangle 26"/>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172E5B7D-CC96-4020-AA1D-FAA3EE429142}" type="slidenum">
              <a:rPr lang="he-IL" altLang="en-US"/>
              <a:pPr>
                <a:defRPr/>
              </a:pPr>
              <a:t>‹#›</a:t>
            </a:fld>
            <a:endParaRPr lang="en-US"/>
          </a:p>
        </p:txBody>
      </p:sp>
    </p:spTree>
    <p:extLst>
      <p:ext uri="{BB962C8B-B14F-4D97-AF65-F5344CB8AC3E}">
        <p14:creationId xmlns:p14="http://schemas.microsoft.com/office/powerpoint/2010/main" val="144016833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4777EFC-0435-417F-97DE-56C5ED05DD74}"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10300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27E18C3-BB09-4669-B6F8-3E6420CF10D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71513552"/>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CAD1DF2-46D4-4452-BED1-EC6BD9D8690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14425067"/>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563D190-7E79-495C-99ED-E7236C6E102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69523705"/>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080945A-512C-4FBC-B3E5-35CEA524D9C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333627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25"/>
          <p:cNvSpPr>
            <a:spLocks noGrp="1" noChangeArrowheads="1"/>
          </p:cNvSpPr>
          <p:nvPr>
            <p:ph type="dt" sz="half" idx="10"/>
          </p:nvPr>
        </p:nvSpPr>
        <p:spPr>
          <a:xfrm>
            <a:off x="1166813" y="6248400"/>
            <a:ext cx="1905000" cy="457200"/>
          </a:xfrm>
          <a:prstGeom prst="rect">
            <a:avLst/>
          </a:prstGeom>
        </p:spPr>
        <p:txBody>
          <a:bodyPr/>
          <a:lstStyle>
            <a:lvl1pPr>
              <a:defRPr/>
            </a:lvl1pPr>
          </a:lstStyle>
          <a:p>
            <a:pPr>
              <a:defRPr/>
            </a:pPr>
            <a:fld id="{AD8A47B4-B73E-42A3-A532-4EF50DDC700D}" type="datetimeFigureOut">
              <a:rPr lang="en-US"/>
              <a:pPr>
                <a:defRPr/>
              </a:pPr>
              <a:t>4/10/2014</a:t>
            </a:fld>
            <a:endParaRPr lang="en-US"/>
          </a:p>
        </p:txBody>
      </p:sp>
      <p:sp>
        <p:nvSpPr>
          <p:cNvPr id="8" name="Rectangle 26"/>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9"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AD17A77-5066-4ACB-9B5A-8B04CDE5C0A3}" type="slidenum">
              <a:rPr lang="he-IL" altLang="en-US"/>
              <a:pPr>
                <a:defRPr/>
              </a:pPr>
              <a:t>‹#›</a:t>
            </a:fld>
            <a:endParaRPr lang="en-US"/>
          </a:p>
        </p:txBody>
      </p:sp>
    </p:spTree>
    <p:extLst>
      <p:ext uri="{BB962C8B-B14F-4D97-AF65-F5344CB8AC3E}">
        <p14:creationId xmlns:p14="http://schemas.microsoft.com/office/powerpoint/2010/main" val="21176357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25"/>
          <p:cNvSpPr>
            <a:spLocks noGrp="1" noChangeArrowheads="1"/>
          </p:cNvSpPr>
          <p:nvPr>
            <p:ph type="dt" sz="half" idx="10"/>
          </p:nvPr>
        </p:nvSpPr>
        <p:spPr>
          <a:xfrm>
            <a:off x="1166813" y="6248400"/>
            <a:ext cx="1905000" cy="457200"/>
          </a:xfrm>
          <a:prstGeom prst="rect">
            <a:avLst/>
          </a:prstGeom>
        </p:spPr>
        <p:txBody>
          <a:bodyPr/>
          <a:lstStyle>
            <a:lvl1pPr>
              <a:defRPr/>
            </a:lvl1pPr>
          </a:lstStyle>
          <a:p>
            <a:pPr>
              <a:defRPr/>
            </a:pPr>
            <a:fld id="{DF053172-6272-46EF-ACF0-E605014EC7A2}" type="datetimeFigureOut">
              <a:rPr lang="en-US"/>
              <a:pPr>
                <a:defRPr/>
              </a:pPr>
              <a:t>4/10/2014</a:t>
            </a:fld>
            <a:endParaRPr lang="en-US"/>
          </a:p>
        </p:txBody>
      </p:sp>
      <p:sp>
        <p:nvSpPr>
          <p:cNvPr id="4" name="Rectangle 26"/>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5"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40B40AC7-F774-4EC6-9482-C8EF0081EA9B}" type="slidenum">
              <a:rPr lang="he-IL" altLang="en-US"/>
              <a:pPr>
                <a:defRPr/>
              </a:pPr>
              <a:t>‹#›</a:t>
            </a:fld>
            <a:endParaRPr lang="en-US"/>
          </a:p>
        </p:txBody>
      </p:sp>
    </p:spTree>
    <p:extLst>
      <p:ext uri="{BB962C8B-B14F-4D97-AF65-F5344CB8AC3E}">
        <p14:creationId xmlns:p14="http://schemas.microsoft.com/office/powerpoint/2010/main" val="2183937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3525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66813" y="6248400"/>
            <a:ext cx="1905000" cy="457200"/>
          </a:xfrm>
          <a:prstGeom prst="rect">
            <a:avLst/>
          </a:prstGeom>
        </p:spPr>
        <p:txBody>
          <a:bodyPr/>
          <a:lstStyle>
            <a:lvl1pPr>
              <a:defRPr/>
            </a:lvl1pPr>
          </a:lstStyle>
          <a:p>
            <a:pPr>
              <a:defRPr/>
            </a:pPr>
            <a:fld id="{CFA7D369-CE5B-40C3-9B2E-7EC8A0B64483}" type="datetimeFigureOut">
              <a:rPr lang="en-US"/>
              <a:pPr>
                <a:defRPr/>
              </a:pPr>
              <a:t>4/10/2014</a:t>
            </a:fld>
            <a:endParaRPr lang="en-US"/>
          </a:p>
        </p:txBody>
      </p:sp>
      <p:sp>
        <p:nvSpPr>
          <p:cNvPr id="6" name="Rectangle 26"/>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C3D00194-8B08-4E21-A729-2D501E240775}" type="slidenum">
              <a:rPr lang="he-IL" altLang="en-US"/>
              <a:pPr>
                <a:defRPr/>
              </a:pPr>
              <a:t>‹#›</a:t>
            </a:fld>
            <a:endParaRPr lang="en-US"/>
          </a:p>
        </p:txBody>
      </p:sp>
    </p:spTree>
    <p:extLst>
      <p:ext uri="{BB962C8B-B14F-4D97-AF65-F5344CB8AC3E}">
        <p14:creationId xmlns:p14="http://schemas.microsoft.com/office/powerpoint/2010/main" val="2327896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732342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66813" y="6248400"/>
            <a:ext cx="1905000" cy="457200"/>
          </a:xfrm>
          <a:prstGeom prst="rect">
            <a:avLst/>
          </a:prstGeom>
        </p:spPr>
        <p:txBody>
          <a:bodyPr/>
          <a:lstStyle>
            <a:lvl1pPr>
              <a:defRPr/>
            </a:lvl1pPr>
          </a:lstStyle>
          <a:p>
            <a:pPr>
              <a:defRPr/>
            </a:pPr>
            <a:fld id="{9151C504-1543-46D0-928E-FE3B9BF0BD9C}" type="datetimeFigureOut">
              <a:rPr lang="en-US"/>
              <a:pPr>
                <a:defRPr/>
              </a:pPr>
              <a:t>4/10/2014</a:t>
            </a:fld>
            <a:endParaRPr lang="en-US"/>
          </a:p>
        </p:txBody>
      </p:sp>
      <p:sp>
        <p:nvSpPr>
          <p:cNvPr id="6" name="Rectangle 26"/>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C15A514A-19EC-4ED7-871C-F225961DE145}" type="slidenum">
              <a:rPr lang="he-IL" altLang="en-US"/>
              <a:pPr>
                <a:defRPr/>
              </a:pPr>
              <a:t>‹#›</a:t>
            </a:fld>
            <a:endParaRPr lang="en-US"/>
          </a:p>
        </p:txBody>
      </p:sp>
    </p:spTree>
    <p:extLst>
      <p:ext uri="{BB962C8B-B14F-4D97-AF65-F5344CB8AC3E}">
        <p14:creationId xmlns:p14="http://schemas.microsoft.com/office/powerpoint/2010/main" val="2073523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xfrm>
            <a:off x="1166813" y="6248400"/>
            <a:ext cx="1905000" cy="457200"/>
          </a:xfrm>
          <a:prstGeom prst="rect">
            <a:avLst/>
          </a:prstGeom>
        </p:spPr>
        <p:txBody>
          <a:bodyPr/>
          <a:lstStyle>
            <a:lvl1pPr>
              <a:defRPr/>
            </a:lvl1pPr>
          </a:lstStyle>
          <a:p>
            <a:pPr>
              <a:defRPr/>
            </a:pPr>
            <a:fld id="{C5BDE58C-9416-40E8-B120-0890777677A7}" type="datetimeFigureOut">
              <a:rPr lang="en-US"/>
              <a:pPr>
                <a:defRPr/>
              </a:pPr>
              <a:t>4/10/2014</a:t>
            </a:fld>
            <a:endParaRPr lang="en-US"/>
          </a:p>
        </p:txBody>
      </p:sp>
      <p:sp>
        <p:nvSpPr>
          <p:cNvPr id="5" name="Rectangle 26"/>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66CB72E3-CD68-4449-9981-988FB2DD5BAF}" type="slidenum">
              <a:rPr lang="he-IL" altLang="en-US"/>
              <a:pPr>
                <a:defRPr/>
              </a:pPr>
              <a:t>‹#›</a:t>
            </a:fld>
            <a:endParaRPr lang="en-US"/>
          </a:p>
        </p:txBody>
      </p:sp>
    </p:spTree>
    <p:extLst>
      <p:ext uri="{BB962C8B-B14F-4D97-AF65-F5344CB8AC3E}">
        <p14:creationId xmlns:p14="http://schemas.microsoft.com/office/powerpoint/2010/main" val="18444233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xfrm>
            <a:off x="1166813" y="6248400"/>
            <a:ext cx="1905000" cy="457200"/>
          </a:xfrm>
          <a:prstGeom prst="rect">
            <a:avLst/>
          </a:prstGeom>
        </p:spPr>
        <p:txBody>
          <a:bodyPr/>
          <a:lstStyle>
            <a:lvl1pPr>
              <a:defRPr/>
            </a:lvl1pPr>
          </a:lstStyle>
          <a:p>
            <a:pPr>
              <a:defRPr/>
            </a:pPr>
            <a:fld id="{25B6470E-25D2-44B7-807F-2F177D7296D3}" type="datetimeFigureOut">
              <a:rPr lang="en-US"/>
              <a:pPr>
                <a:defRPr/>
              </a:pPr>
              <a:t>4/10/2014</a:t>
            </a:fld>
            <a:endParaRPr lang="en-US"/>
          </a:p>
        </p:txBody>
      </p:sp>
      <p:sp>
        <p:nvSpPr>
          <p:cNvPr id="5" name="Rectangle 26"/>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DCD56D67-8EE4-4341-9936-CE3E719D4B18}" type="slidenum">
              <a:rPr lang="he-IL" altLang="en-US"/>
              <a:pPr>
                <a:defRPr/>
              </a:pPr>
              <a:t>‹#›</a:t>
            </a:fld>
            <a:endParaRPr lang="en-US"/>
          </a:p>
        </p:txBody>
      </p:sp>
    </p:spTree>
    <p:extLst>
      <p:ext uri="{BB962C8B-B14F-4D97-AF65-F5344CB8AC3E}">
        <p14:creationId xmlns:p14="http://schemas.microsoft.com/office/powerpoint/2010/main" val="118030160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Date Placeholder 6"/>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DA60774A-D702-40B7-A8A4-16A332E8A324}" type="datetimeFigureOut">
              <a:rPr lang="en-US"/>
              <a:pPr>
                <a:defRPr/>
              </a:pPr>
              <a:t>4/10/2014</a:t>
            </a:fld>
            <a:endParaRPr lang="en-US"/>
          </a:p>
        </p:txBody>
      </p:sp>
      <p:sp>
        <p:nvSpPr>
          <p:cNvPr id="5" name="Slide Number Placeholder 7"/>
          <p:cNvSpPr>
            <a:spLocks noGrp="1" noChangeArrowheads="1"/>
          </p:cNvSpPr>
          <p:nvPr>
            <p:ph type="sldNum" sz="quarter" idx="11"/>
          </p:nvPr>
        </p:nvSpPr>
        <p:spPr>
          <a:xfrm>
            <a:off x="7010400" y="6248400"/>
            <a:ext cx="1905000" cy="457200"/>
          </a:xfrm>
          <a:prstGeom prst="rect">
            <a:avLst/>
          </a:prstGeom>
        </p:spPr>
        <p:txBody>
          <a:bodyPr/>
          <a:lstStyle>
            <a:lvl1pPr>
              <a:defRPr/>
            </a:lvl1pPr>
          </a:lstStyle>
          <a:p>
            <a:pPr>
              <a:defRPr/>
            </a:pPr>
            <a:fld id="{4846BFD7-2C5E-4D05-B225-0599929CD32A}" type="slidenum">
              <a:rPr lang="he-IL" altLang="en-US"/>
              <a:pPr>
                <a:defRPr/>
              </a:pPr>
              <a:t>‹#›</a:t>
            </a:fld>
            <a:endParaRPr lang="en-US"/>
          </a:p>
        </p:txBody>
      </p:sp>
      <p:sp>
        <p:nvSpPr>
          <p:cNvPr id="6" name="Footer Placeholder 8"/>
          <p:cNvSpPr>
            <a:spLocks noGrp="1" noChangeArrowheads="1"/>
          </p:cNvSpPr>
          <p:nvPr>
            <p:ph type="ftr" sz="quarter" idx="12"/>
          </p:nvPr>
        </p:nvSpPr>
        <p:spPr>
          <a:xfrm>
            <a:off x="1581150" y="6248400"/>
            <a:ext cx="28956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91238485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6"/>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E70F0481-5852-490C-B4DA-356C54742F2E}" type="datetimeFigureOut">
              <a:rPr lang="en-US"/>
              <a:pPr>
                <a:defRPr/>
              </a:pPr>
              <a:t>4/10/2014</a:t>
            </a:fld>
            <a:endParaRPr lang="en-US"/>
          </a:p>
        </p:txBody>
      </p:sp>
      <p:sp>
        <p:nvSpPr>
          <p:cNvPr id="5" name="Slide Number Placeholder 7"/>
          <p:cNvSpPr>
            <a:spLocks noGrp="1" noChangeArrowheads="1"/>
          </p:cNvSpPr>
          <p:nvPr>
            <p:ph type="sldNum" sz="quarter" idx="11"/>
          </p:nvPr>
        </p:nvSpPr>
        <p:spPr>
          <a:xfrm>
            <a:off x="7010400" y="6248400"/>
            <a:ext cx="1905000" cy="457200"/>
          </a:xfrm>
          <a:prstGeom prst="rect">
            <a:avLst/>
          </a:prstGeom>
        </p:spPr>
        <p:txBody>
          <a:bodyPr/>
          <a:lstStyle>
            <a:lvl1pPr>
              <a:defRPr/>
            </a:lvl1pPr>
          </a:lstStyle>
          <a:p>
            <a:pPr>
              <a:defRPr/>
            </a:pPr>
            <a:fld id="{EA29921A-9CBB-4A29-8DC5-65FF6BDC7901}" type="slidenum">
              <a:rPr lang="he-IL" altLang="en-US"/>
              <a:pPr>
                <a:defRPr/>
              </a:pPr>
              <a:t>‹#›</a:t>
            </a:fld>
            <a:endParaRPr lang="en-US"/>
          </a:p>
        </p:txBody>
      </p:sp>
      <p:sp>
        <p:nvSpPr>
          <p:cNvPr id="6" name="Footer Placeholder 8"/>
          <p:cNvSpPr>
            <a:spLocks noGrp="1" noChangeArrowheads="1"/>
          </p:cNvSpPr>
          <p:nvPr>
            <p:ph type="ftr" sz="quarter" idx="12"/>
          </p:nvPr>
        </p:nvSpPr>
        <p:spPr>
          <a:xfrm>
            <a:off x="1581150" y="6248400"/>
            <a:ext cx="28956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7075758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BB0CF890-9AE1-4097-8892-E556480A0821}" type="datetimeFigureOut">
              <a:rPr lang="en-US"/>
              <a:pPr>
                <a:defRPr/>
              </a:pPr>
              <a:t>4/10/2014</a:t>
            </a:fld>
            <a:endParaRPr lang="en-US"/>
          </a:p>
        </p:txBody>
      </p:sp>
      <p:sp>
        <p:nvSpPr>
          <p:cNvPr id="5" name="Slide Number Placeholder 7"/>
          <p:cNvSpPr>
            <a:spLocks noGrp="1" noChangeArrowheads="1"/>
          </p:cNvSpPr>
          <p:nvPr>
            <p:ph type="sldNum" sz="quarter" idx="11"/>
          </p:nvPr>
        </p:nvSpPr>
        <p:spPr>
          <a:xfrm>
            <a:off x="7010400" y="6248400"/>
            <a:ext cx="1905000" cy="457200"/>
          </a:xfrm>
          <a:prstGeom prst="rect">
            <a:avLst/>
          </a:prstGeom>
        </p:spPr>
        <p:txBody>
          <a:bodyPr/>
          <a:lstStyle>
            <a:lvl1pPr>
              <a:defRPr/>
            </a:lvl1pPr>
          </a:lstStyle>
          <a:p>
            <a:pPr>
              <a:defRPr/>
            </a:pPr>
            <a:fld id="{D4D016BC-68F7-41AE-974A-D122BC8C0E74}" type="slidenum">
              <a:rPr lang="he-IL" altLang="en-US"/>
              <a:pPr>
                <a:defRPr/>
              </a:pPr>
              <a:t>‹#›</a:t>
            </a:fld>
            <a:endParaRPr lang="en-US"/>
          </a:p>
        </p:txBody>
      </p:sp>
      <p:sp>
        <p:nvSpPr>
          <p:cNvPr id="6" name="Footer Placeholder 8"/>
          <p:cNvSpPr>
            <a:spLocks noGrp="1" noChangeArrowheads="1"/>
          </p:cNvSpPr>
          <p:nvPr>
            <p:ph type="ftr" sz="quarter" idx="12"/>
          </p:nvPr>
        </p:nvSpPr>
        <p:spPr>
          <a:xfrm>
            <a:off x="1581150" y="6248400"/>
            <a:ext cx="28956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8196295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6"/>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B7809378-90BD-4609-ACB9-6A36DBB2DA2D}" type="datetimeFigureOut">
              <a:rPr lang="en-US"/>
              <a:pPr>
                <a:defRPr/>
              </a:pPr>
              <a:t>4/10/2014</a:t>
            </a:fld>
            <a:endParaRPr lang="en-US"/>
          </a:p>
        </p:txBody>
      </p:sp>
      <p:sp>
        <p:nvSpPr>
          <p:cNvPr id="6" name="Slide Number Placeholder 7"/>
          <p:cNvSpPr>
            <a:spLocks noGrp="1" noChangeArrowheads="1"/>
          </p:cNvSpPr>
          <p:nvPr>
            <p:ph type="sldNum" sz="quarter" idx="11"/>
          </p:nvPr>
        </p:nvSpPr>
        <p:spPr>
          <a:xfrm>
            <a:off x="7010400" y="6248400"/>
            <a:ext cx="1905000" cy="457200"/>
          </a:xfrm>
          <a:prstGeom prst="rect">
            <a:avLst/>
          </a:prstGeom>
        </p:spPr>
        <p:txBody>
          <a:bodyPr/>
          <a:lstStyle>
            <a:lvl1pPr>
              <a:defRPr/>
            </a:lvl1pPr>
          </a:lstStyle>
          <a:p>
            <a:pPr>
              <a:defRPr/>
            </a:pPr>
            <a:fld id="{F7D0B406-DA43-478E-B759-9E330100FE5E}" type="slidenum">
              <a:rPr lang="he-IL" altLang="en-US"/>
              <a:pPr>
                <a:defRPr/>
              </a:pPr>
              <a:t>‹#›</a:t>
            </a:fld>
            <a:endParaRPr lang="en-US"/>
          </a:p>
        </p:txBody>
      </p:sp>
      <p:sp>
        <p:nvSpPr>
          <p:cNvPr id="7" name="Footer Placeholder 8"/>
          <p:cNvSpPr>
            <a:spLocks noGrp="1" noChangeArrowheads="1"/>
          </p:cNvSpPr>
          <p:nvPr>
            <p:ph type="ftr" sz="quarter" idx="12"/>
          </p:nvPr>
        </p:nvSpPr>
        <p:spPr>
          <a:xfrm>
            <a:off x="1581150" y="6248400"/>
            <a:ext cx="28956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561896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0B801E40-9D0D-4903-83D4-93C7AABACB26}" type="datetimeFigureOut">
              <a:rPr lang="en-US"/>
              <a:pPr>
                <a:defRPr/>
              </a:pPr>
              <a:t>4/10/2014</a:t>
            </a:fld>
            <a:endParaRPr lang="en-US"/>
          </a:p>
        </p:txBody>
      </p:sp>
      <p:sp>
        <p:nvSpPr>
          <p:cNvPr id="8" name="Slide Number Placeholder 7"/>
          <p:cNvSpPr>
            <a:spLocks noGrp="1" noChangeArrowheads="1"/>
          </p:cNvSpPr>
          <p:nvPr>
            <p:ph type="sldNum" sz="quarter" idx="11"/>
          </p:nvPr>
        </p:nvSpPr>
        <p:spPr>
          <a:xfrm>
            <a:off x="7010400" y="6248400"/>
            <a:ext cx="1905000" cy="457200"/>
          </a:xfrm>
          <a:prstGeom prst="rect">
            <a:avLst/>
          </a:prstGeom>
        </p:spPr>
        <p:txBody>
          <a:bodyPr/>
          <a:lstStyle>
            <a:lvl1pPr>
              <a:defRPr/>
            </a:lvl1pPr>
          </a:lstStyle>
          <a:p>
            <a:pPr>
              <a:defRPr/>
            </a:pPr>
            <a:fld id="{5B82102D-081E-40D6-BF14-1CB74342DBF4}" type="slidenum">
              <a:rPr lang="he-IL" altLang="en-US"/>
              <a:pPr>
                <a:defRPr/>
              </a:pPr>
              <a:t>‹#›</a:t>
            </a:fld>
            <a:endParaRPr lang="en-US"/>
          </a:p>
        </p:txBody>
      </p:sp>
      <p:sp>
        <p:nvSpPr>
          <p:cNvPr id="9" name="Footer Placeholder 8"/>
          <p:cNvSpPr>
            <a:spLocks noGrp="1" noChangeArrowheads="1"/>
          </p:cNvSpPr>
          <p:nvPr>
            <p:ph type="ftr" sz="quarter" idx="12"/>
          </p:nvPr>
        </p:nvSpPr>
        <p:spPr>
          <a:xfrm>
            <a:off x="1581150" y="6248400"/>
            <a:ext cx="28956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55453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6"/>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C4C0A040-2085-4BD1-9235-AF7E503AA4BB}" type="datetimeFigureOut">
              <a:rPr lang="en-US"/>
              <a:pPr>
                <a:defRPr/>
              </a:pPr>
              <a:t>4/10/2014</a:t>
            </a:fld>
            <a:endParaRPr lang="en-US"/>
          </a:p>
        </p:txBody>
      </p:sp>
      <p:sp>
        <p:nvSpPr>
          <p:cNvPr id="4" name="Slide Number Placeholder 7"/>
          <p:cNvSpPr>
            <a:spLocks noGrp="1" noChangeArrowheads="1"/>
          </p:cNvSpPr>
          <p:nvPr>
            <p:ph type="sldNum" sz="quarter" idx="11"/>
          </p:nvPr>
        </p:nvSpPr>
        <p:spPr>
          <a:xfrm>
            <a:off x="7010400" y="6248400"/>
            <a:ext cx="1905000" cy="457200"/>
          </a:xfrm>
          <a:prstGeom prst="rect">
            <a:avLst/>
          </a:prstGeom>
        </p:spPr>
        <p:txBody>
          <a:bodyPr/>
          <a:lstStyle>
            <a:lvl1pPr>
              <a:defRPr/>
            </a:lvl1pPr>
          </a:lstStyle>
          <a:p>
            <a:pPr>
              <a:defRPr/>
            </a:pPr>
            <a:fld id="{BFB98E7D-2449-4EBE-99A1-0EA64A47009E}" type="slidenum">
              <a:rPr lang="he-IL" altLang="en-US"/>
              <a:pPr>
                <a:defRPr/>
              </a:pPr>
              <a:t>‹#›</a:t>
            </a:fld>
            <a:endParaRPr lang="en-US"/>
          </a:p>
        </p:txBody>
      </p:sp>
      <p:sp>
        <p:nvSpPr>
          <p:cNvPr id="5" name="Footer Placeholder 8"/>
          <p:cNvSpPr>
            <a:spLocks noGrp="1" noChangeArrowheads="1"/>
          </p:cNvSpPr>
          <p:nvPr>
            <p:ph type="ftr" sz="quarter" idx="12"/>
          </p:nvPr>
        </p:nvSpPr>
        <p:spPr>
          <a:xfrm>
            <a:off x="1581150" y="6248400"/>
            <a:ext cx="28956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4284271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63DF49B3-410E-4DC9-8AA0-323DD4CA17A8}" type="datetimeFigureOut">
              <a:rPr lang="en-US"/>
              <a:pPr>
                <a:defRPr/>
              </a:pPr>
              <a:t>4/10/2014</a:t>
            </a:fld>
            <a:endParaRPr lang="en-US"/>
          </a:p>
        </p:txBody>
      </p:sp>
      <p:sp>
        <p:nvSpPr>
          <p:cNvPr id="3" name="Slide Number Placeholder 7"/>
          <p:cNvSpPr>
            <a:spLocks noGrp="1" noChangeArrowheads="1"/>
          </p:cNvSpPr>
          <p:nvPr>
            <p:ph type="sldNum" sz="quarter" idx="11"/>
          </p:nvPr>
        </p:nvSpPr>
        <p:spPr>
          <a:xfrm>
            <a:off x="7010400" y="6248400"/>
            <a:ext cx="1905000" cy="457200"/>
          </a:xfrm>
          <a:prstGeom prst="rect">
            <a:avLst/>
          </a:prstGeom>
        </p:spPr>
        <p:txBody>
          <a:bodyPr/>
          <a:lstStyle>
            <a:lvl1pPr>
              <a:defRPr/>
            </a:lvl1pPr>
          </a:lstStyle>
          <a:p>
            <a:pPr>
              <a:defRPr/>
            </a:pPr>
            <a:fld id="{887CC850-7BB9-498E-83D7-5CE2C3106D71}" type="slidenum">
              <a:rPr lang="he-IL" altLang="en-US"/>
              <a:pPr>
                <a:defRPr/>
              </a:pPr>
              <a:t>‹#›</a:t>
            </a:fld>
            <a:endParaRPr lang="en-US"/>
          </a:p>
        </p:txBody>
      </p:sp>
      <p:sp>
        <p:nvSpPr>
          <p:cNvPr id="4" name="Footer Placeholder 8"/>
          <p:cNvSpPr>
            <a:spLocks noGrp="1" noChangeArrowheads="1"/>
          </p:cNvSpPr>
          <p:nvPr>
            <p:ph type="ftr" sz="quarter" idx="12"/>
          </p:nvPr>
        </p:nvSpPr>
        <p:spPr>
          <a:xfrm>
            <a:off x="1581150" y="6248400"/>
            <a:ext cx="28956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67996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948363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A36C99AD-7054-4524-B58E-D0DA0044E675}" type="datetimeFigureOut">
              <a:rPr lang="en-US"/>
              <a:pPr>
                <a:defRPr/>
              </a:pPr>
              <a:t>4/10/2014</a:t>
            </a:fld>
            <a:endParaRPr lang="en-US"/>
          </a:p>
        </p:txBody>
      </p:sp>
      <p:sp>
        <p:nvSpPr>
          <p:cNvPr id="6" name="Slide Number Placeholder 7"/>
          <p:cNvSpPr>
            <a:spLocks noGrp="1" noChangeArrowheads="1"/>
          </p:cNvSpPr>
          <p:nvPr>
            <p:ph type="sldNum" sz="quarter" idx="11"/>
          </p:nvPr>
        </p:nvSpPr>
        <p:spPr>
          <a:xfrm>
            <a:off x="7010400" y="6248400"/>
            <a:ext cx="1905000" cy="457200"/>
          </a:xfrm>
          <a:prstGeom prst="rect">
            <a:avLst/>
          </a:prstGeom>
        </p:spPr>
        <p:txBody>
          <a:bodyPr/>
          <a:lstStyle>
            <a:lvl1pPr>
              <a:defRPr/>
            </a:lvl1pPr>
          </a:lstStyle>
          <a:p>
            <a:pPr>
              <a:defRPr/>
            </a:pPr>
            <a:fld id="{A9DBC3D9-EBFD-4ED1-AEC2-6E582CBA9A61}" type="slidenum">
              <a:rPr lang="he-IL" altLang="en-US"/>
              <a:pPr>
                <a:defRPr/>
              </a:pPr>
              <a:t>‹#›</a:t>
            </a:fld>
            <a:endParaRPr lang="en-US"/>
          </a:p>
        </p:txBody>
      </p:sp>
      <p:sp>
        <p:nvSpPr>
          <p:cNvPr id="7" name="Footer Placeholder 8"/>
          <p:cNvSpPr>
            <a:spLocks noGrp="1" noChangeArrowheads="1"/>
          </p:cNvSpPr>
          <p:nvPr>
            <p:ph type="ftr" sz="quarter" idx="12"/>
          </p:nvPr>
        </p:nvSpPr>
        <p:spPr>
          <a:xfrm>
            <a:off x="1581150" y="6248400"/>
            <a:ext cx="28956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920716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7EB903FC-4394-47F6-B4C5-3463E418CF86}" type="datetimeFigureOut">
              <a:rPr lang="en-US"/>
              <a:pPr>
                <a:defRPr/>
              </a:pPr>
              <a:t>4/10/2014</a:t>
            </a:fld>
            <a:endParaRPr lang="en-US"/>
          </a:p>
        </p:txBody>
      </p:sp>
      <p:sp>
        <p:nvSpPr>
          <p:cNvPr id="6" name="Slide Number Placeholder 7"/>
          <p:cNvSpPr>
            <a:spLocks noGrp="1" noChangeArrowheads="1"/>
          </p:cNvSpPr>
          <p:nvPr>
            <p:ph type="sldNum" sz="quarter" idx="11"/>
          </p:nvPr>
        </p:nvSpPr>
        <p:spPr>
          <a:xfrm>
            <a:off x="7010400" y="6248400"/>
            <a:ext cx="1905000" cy="457200"/>
          </a:xfrm>
          <a:prstGeom prst="rect">
            <a:avLst/>
          </a:prstGeom>
        </p:spPr>
        <p:txBody>
          <a:bodyPr/>
          <a:lstStyle>
            <a:lvl1pPr>
              <a:defRPr/>
            </a:lvl1pPr>
          </a:lstStyle>
          <a:p>
            <a:pPr>
              <a:defRPr/>
            </a:pPr>
            <a:fld id="{2C24B359-9784-426E-9581-BC5CC3DBF4FE}" type="slidenum">
              <a:rPr lang="he-IL" altLang="en-US"/>
              <a:pPr>
                <a:defRPr/>
              </a:pPr>
              <a:t>‹#›</a:t>
            </a:fld>
            <a:endParaRPr lang="en-US"/>
          </a:p>
        </p:txBody>
      </p:sp>
      <p:sp>
        <p:nvSpPr>
          <p:cNvPr id="7" name="Footer Placeholder 8"/>
          <p:cNvSpPr>
            <a:spLocks noGrp="1" noChangeArrowheads="1"/>
          </p:cNvSpPr>
          <p:nvPr>
            <p:ph type="ftr" sz="quarter" idx="12"/>
          </p:nvPr>
        </p:nvSpPr>
        <p:spPr>
          <a:xfrm>
            <a:off x="1581150" y="6248400"/>
            <a:ext cx="28956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73246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6"/>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D5743002-2579-495B-A16D-41EE25CA99A6}" type="datetimeFigureOut">
              <a:rPr lang="en-US"/>
              <a:pPr>
                <a:defRPr/>
              </a:pPr>
              <a:t>4/10/2014</a:t>
            </a:fld>
            <a:endParaRPr lang="en-US"/>
          </a:p>
        </p:txBody>
      </p:sp>
      <p:sp>
        <p:nvSpPr>
          <p:cNvPr id="5" name="Slide Number Placeholder 7"/>
          <p:cNvSpPr>
            <a:spLocks noGrp="1" noChangeArrowheads="1"/>
          </p:cNvSpPr>
          <p:nvPr>
            <p:ph type="sldNum" sz="quarter" idx="11"/>
          </p:nvPr>
        </p:nvSpPr>
        <p:spPr>
          <a:xfrm>
            <a:off x="7010400" y="6248400"/>
            <a:ext cx="1905000" cy="457200"/>
          </a:xfrm>
          <a:prstGeom prst="rect">
            <a:avLst/>
          </a:prstGeom>
        </p:spPr>
        <p:txBody>
          <a:bodyPr/>
          <a:lstStyle>
            <a:lvl1pPr>
              <a:defRPr/>
            </a:lvl1pPr>
          </a:lstStyle>
          <a:p>
            <a:pPr>
              <a:defRPr/>
            </a:pPr>
            <a:fld id="{84511BA7-2F70-4912-B298-1060589CDA7D}" type="slidenum">
              <a:rPr lang="he-IL" altLang="en-US"/>
              <a:pPr>
                <a:defRPr/>
              </a:pPr>
              <a:t>‹#›</a:t>
            </a:fld>
            <a:endParaRPr lang="en-US"/>
          </a:p>
        </p:txBody>
      </p:sp>
      <p:sp>
        <p:nvSpPr>
          <p:cNvPr id="6" name="Footer Placeholder 8"/>
          <p:cNvSpPr>
            <a:spLocks noGrp="1" noChangeArrowheads="1"/>
          </p:cNvSpPr>
          <p:nvPr>
            <p:ph type="ftr" sz="quarter" idx="12"/>
          </p:nvPr>
        </p:nvSpPr>
        <p:spPr>
          <a:xfrm>
            <a:off x="1581150" y="6248400"/>
            <a:ext cx="28956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601462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6"/>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AA02D60F-A5C7-4F53-A946-16A569E789C2}" type="datetimeFigureOut">
              <a:rPr lang="en-US"/>
              <a:pPr>
                <a:defRPr/>
              </a:pPr>
              <a:t>4/10/2014</a:t>
            </a:fld>
            <a:endParaRPr lang="en-US"/>
          </a:p>
        </p:txBody>
      </p:sp>
      <p:sp>
        <p:nvSpPr>
          <p:cNvPr id="5" name="Slide Number Placeholder 7"/>
          <p:cNvSpPr>
            <a:spLocks noGrp="1" noChangeArrowheads="1"/>
          </p:cNvSpPr>
          <p:nvPr>
            <p:ph type="sldNum" sz="quarter" idx="11"/>
          </p:nvPr>
        </p:nvSpPr>
        <p:spPr>
          <a:xfrm>
            <a:off x="7010400" y="6248400"/>
            <a:ext cx="1905000" cy="457200"/>
          </a:xfrm>
          <a:prstGeom prst="rect">
            <a:avLst/>
          </a:prstGeom>
        </p:spPr>
        <p:txBody>
          <a:bodyPr/>
          <a:lstStyle>
            <a:lvl1pPr>
              <a:defRPr/>
            </a:lvl1pPr>
          </a:lstStyle>
          <a:p>
            <a:pPr>
              <a:defRPr/>
            </a:pPr>
            <a:fld id="{18578438-76DE-4C60-821A-BAC1FE205A5E}" type="slidenum">
              <a:rPr lang="he-IL" altLang="en-US"/>
              <a:pPr>
                <a:defRPr/>
              </a:pPr>
              <a:t>‹#›</a:t>
            </a:fld>
            <a:endParaRPr lang="en-US"/>
          </a:p>
        </p:txBody>
      </p:sp>
      <p:sp>
        <p:nvSpPr>
          <p:cNvPr id="6" name="Footer Placeholder 8"/>
          <p:cNvSpPr>
            <a:spLocks noGrp="1" noChangeArrowheads="1"/>
          </p:cNvSpPr>
          <p:nvPr>
            <p:ph type="ftr" sz="quarter" idx="12"/>
          </p:nvPr>
        </p:nvSpPr>
        <p:spPr>
          <a:xfrm>
            <a:off x="1581150" y="6248400"/>
            <a:ext cx="28956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921875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25"/>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fld id="{1291420B-3ECE-4D76-A922-98EAF526E7F2}" type="datetimeFigureOut">
              <a:rPr lang="en-US"/>
              <a:pPr>
                <a:defRPr/>
              </a:pPr>
              <a:t>4/10/2014</a:t>
            </a:fld>
            <a:endParaRPr lang="en-US"/>
          </a:p>
        </p:txBody>
      </p:sp>
      <p:sp>
        <p:nvSpPr>
          <p:cNvPr id="5" name="Rectangle 26"/>
          <p:cNvSpPr>
            <a:spLocks noGrp="1" noChangeArrowheads="1"/>
          </p:cNvSpPr>
          <p:nvPr>
            <p:ph type="ftr" sz="quarter" idx="11"/>
          </p:nvPr>
        </p:nvSpPr>
        <p:spPr>
          <a:xfrm>
            <a:off x="1587500" y="5067300"/>
            <a:ext cx="2895600" cy="457200"/>
          </a:xfrm>
          <a:prstGeom prst="rect">
            <a:avLst/>
          </a:prstGeom>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C98FBE5C-CFBF-4C83-9773-FDF279B92152}" type="slidenum">
              <a:rPr lang="he-IL" altLang="en-US"/>
              <a:pPr>
                <a:defRPr/>
              </a:pPr>
              <a:t>‹#›</a:t>
            </a:fld>
            <a:endParaRPr lang="en-US"/>
          </a:p>
        </p:txBody>
      </p:sp>
    </p:spTree>
    <p:extLst>
      <p:ext uri="{BB962C8B-B14F-4D97-AF65-F5344CB8AC3E}">
        <p14:creationId xmlns:p14="http://schemas.microsoft.com/office/powerpoint/2010/main" val="1498428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fld id="{405260DD-7567-48EA-A196-80A69E92D99F}" type="datetimeFigureOut">
              <a:rPr lang="en-US"/>
              <a:pPr>
                <a:defRPr/>
              </a:pPr>
              <a:t>4/10/2014</a:t>
            </a:fld>
            <a:endParaRPr lang="en-US"/>
          </a:p>
        </p:txBody>
      </p:sp>
      <p:sp>
        <p:nvSpPr>
          <p:cNvPr id="5" name="Rectangle 26"/>
          <p:cNvSpPr>
            <a:spLocks noGrp="1" noChangeArrowheads="1"/>
          </p:cNvSpPr>
          <p:nvPr>
            <p:ph type="ftr" sz="quarter" idx="11"/>
          </p:nvPr>
        </p:nvSpPr>
        <p:spPr>
          <a:xfrm>
            <a:off x="1587500" y="5067300"/>
            <a:ext cx="2895600" cy="457200"/>
          </a:xfrm>
          <a:prstGeom prst="rect">
            <a:avLst/>
          </a:prstGeom>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F149209C-2438-4BD7-9228-6E563927030C}" type="slidenum">
              <a:rPr lang="he-IL" altLang="en-US"/>
              <a:pPr>
                <a:defRPr/>
              </a:pPr>
              <a:t>‹#›</a:t>
            </a:fld>
            <a:endParaRPr lang="en-US"/>
          </a:p>
        </p:txBody>
      </p:sp>
    </p:spTree>
    <p:extLst>
      <p:ext uri="{BB962C8B-B14F-4D97-AF65-F5344CB8AC3E}">
        <p14:creationId xmlns:p14="http://schemas.microsoft.com/office/powerpoint/2010/main" val="161758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fld id="{BB5033AF-FDF7-46E7-BADB-A2BED1FF6A6B}" type="datetimeFigureOut">
              <a:rPr lang="en-US"/>
              <a:pPr>
                <a:defRPr/>
              </a:pPr>
              <a:t>4/10/2014</a:t>
            </a:fld>
            <a:endParaRPr lang="en-US"/>
          </a:p>
        </p:txBody>
      </p:sp>
      <p:sp>
        <p:nvSpPr>
          <p:cNvPr id="5" name="Rectangle 26"/>
          <p:cNvSpPr>
            <a:spLocks noGrp="1" noChangeArrowheads="1"/>
          </p:cNvSpPr>
          <p:nvPr>
            <p:ph type="ftr" sz="quarter" idx="11"/>
          </p:nvPr>
        </p:nvSpPr>
        <p:spPr>
          <a:xfrm>
            <a:off x="1587500" y="5067300"/>
            <a:ext cx="2895600" cy="457200"/>
          </a:xfrm>
          <a:prstGeom prst="rect">
            <a:avLst/>
          </a:prstGeom>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F67EF300-8674-41F8-9A96-9DB423CE541F}" type="slidenum">
              <a:rPr lang="he-IL" altLang="en-US"/>
              <a:pPr>
                <a:defRPr/>
              </a:pPr>
              <a:t>‹#›</a:t>
            </a:fld>
            <a:endParaRPr lang="en-US"/>
          </a:p>
        </p:txBody>
      </p:sp>
    </p:spTree>
    <p:extLst>
      <p:ext uri="{BB962C8B-B14F-4D97-AF65-F5344CB8AC3E}">
        <p14:creationId xmlns:p14="http://schemas.microsoft.com/office/powerpoint/2010/main" val="289537328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25"/>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fld id="{86C2EC64-D63A-4F10-A823-1F9F565AB9F5}" type="datetimeFigureOut">
              <a:rPr lang="en-US"/>
              <a:pPr>
                <a:defRPr/>
              </a:pPr>
              <a:t>4/10/2014</a:t>
            </a:fld>
            <a:endParaRPr lang="en-US"/>
          </a:p>
        </p:txBody>
      </p:sp>
      <p:sp>
        <p:nvSpPr>
          <p:cNvPr id="6" name="Rectangle 26"/>
          <p:cNvSpPr>
            <a:spLocks noGrp="1" noChangeArrowheads="1"/>
          </p:cNvSpPr>
          <p:nvPr>
            <p:ph type="ftr" sz="quarter" idx="11"/>
          </p:nvPr>
        </p:nvSpPr>
        <p:spPr>
          <a:xfrm>
            <a:off x="1587500" y="5067300"/>
            <a:ext cx="2895600" cy="457200"/>
          </a:xfrm>
          <a:prstGeom prst="rect">
            <a:avLst/>
          </a:prstGeom>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13B1336A-5ADE-436C-A0BD-CA666D09E255}" type="slidenum">
              <a:rPr lang="he-IL" altLang="en-US"/>
              <a:pPr>
                <a:defRPr/>
              </a:pPr>
              <a:t>‹#›</a:t>
            </a:fld>
            <a:endParaRPr lang="en-US"/>
          </a:p>
        </p:txBody>
      </p:sp>
    </p:spTree>
    <p:extLst>
      <p:ext uri="{BB962C8B-B14F-4D97-AF65-F5344CB8AC3E}">
        <p14:creationId xmlns:p14="http://schemas.microsoft.com/office/powerpoint/2010/main" val="1696715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25"/>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fld id="{9EE98EBB-8FAF-4760-8538-10F4431B2D71}" type="datetimeFigureOut">
              <a:rPr lang="en-US"/>
              <a:pPr>
                <a:defRPr/>
              </a:pPr>
              <a:t>4/10/2014</a:t>
            </a:fld>
            <a:endParaRPr lang="en-US"/>
          </a:p>
        </p:txBody>
      </p:sp>
      <p:sp>
        <p:nvSpPr>
          <p:cNvPr id="8" name="Rectangle 26"/>
          <p:cNvSpPr>
            <a:spLocks noGrp="1" noChangeArrowheads="1"/>
          </p:cNvSpPr>
          <p:nvPr>
            <p:ph type="ftr" sz="quarter" idx="11"/>
          </p:nvPr>
        </p:nvSpPr>
        <p:spPr>
          <a:xfrm>
            <a:off x="1587500" y="5067300"/>
            <a:ext cx="2895600" cy="457200"/>
          </a:xfrm>
          <a:prstGeom prst="rect">
            <a:avLst/>
          </a:prstGeom>
          <a:ln/>
        </p:spPr>
        <p:txBody>
          <a:bodyPr/>
          <a:lstStyle>
            <a:lvl1pPr>
              <a:defRPr/>
            </a:lvl1pPr>
          </a:lstStyle>
          <a:p>
            <a:pPr>
              <a:defRPr/>
            </a:pPr>
            <a:endParaRPr lang="en-US"/>
          </a:p>
        </p:txBody>
      </p:sp>
      <p:sp>
        <p:nvSpPr>
          <p:cNvPr id="9" name="Rectangle 27"/>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8B47831E-FC9B-47D4-8E4E-C317DD838E73}" type="slidenum">
              <a:rPr lang="he-IL" altLang="en-US"/>
              <a:pPr>
                <a:defRPr/>
              </a:pPr>
              <a:t>‹#›</a:t>
            </a:fld>
            <a:endParaRPr lang="en-US"/>
          </a:p>
        </p:txBody>
      </p:sp>
    </p:spTree>
    <p:extLst>
      <p:ext uri="{BB962C8B-B14F-4D97-AF65-F5344CB8AC3E}">
        <p14:creationId xmlns:p14="http://schemas.microsoft.com/office/powerpoint/2010/main" val="1226056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25"/>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fld id="{A5CEB6F2-D5A6-438F-84A1-6497E0303857}" type="datetimeFigureOut">
              <a:rPr lang="en-US"/>
              <a:pPr>
                <a:defRPr/>
              </a:pPr>
              <a:t>4/10/2014</a:t>
            </a:fld>
            <a:endParaRPr lang="en-US"/>
          </a:p>
        </p:txBody>
      </p:sp>
      <p:sp>
        <p:nvSpPr>
          <p:cNvPr id="4" name="Rectangle 26"/>
          <p:cNvSpPr>
            <a:spLocks noGrp="1" noChangeArrowheads="1"/>
          </p:cNvSpPr>
          <p:nvPr>
            <p:ph type="ftr" sz="quarter" idx="11"/>
          </p:nvPr>
        </p:nvSpPr>
        <p:spPr>
          <a:xfrm>
            <a:off x="1587500" y="5067300"/>
            <a:ext cx="2895600" cy="457200"/>
          </a:xfrm>
          <a:prstGeom prst="rect">
            <a:avLst/>
          </a:prstGeom>
          <a:ln/>
        </p:spPr>
        <p:txBody>
          <a:bodyPr/>
          <a:lstStyle>
            <a:lvl1pPr>
              <a:defRPr/>
            </a:lvl1pPr>
          </a:lstStyle>
          <a:p>
            <a:pPr>
              <a:defRPr/>
            </a:pPr>
            <a:endParaRPr lang="en-US"/>
          </a:p>
        </p:txBody>
      </p:sp>
      <p:sp>
        <p:nvSpPr>
          <p:cNvPr id="5" name="Rectangle 27"/>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0689B070-576B-4C7A-AB4B-34A0C5295504}" type="slidenum">
              <a:rPr lang="he-IL" altLang="en-US"/>
              <a:pPr>
                <a:defRPr/>
              </a:pPr>
              <a:t>‹#›</a:t>
            </a:fld>
            <a:endParaRPr lang="en-US"/>
          </a:p>
        </p:txBody>
      </p:sp>
    </p:spTree>
    <p:extLst>
      <p:ext uri="{BB962C8B-B14F-4D97-AF65-F5344CB8AC3E}">
        <p14:creationId xmlns:p14="http://schemas.microsoft.com/office/powerpoint/2010/main" val="14378369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42190611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fld id="{2AD3BF2A-0B12-4DA3-B1DD-EF14EB680E2D}" type="datetimeFigureOut">
              <a:rPr lang="en-US"/>
              <a:pPr>
                <a:defRPr/>
              </a:pPr>
              <a:t>4/10/2014</a:t>
            </a:fld>
            <a:endParaRPr lang="en-US"/>
          </a:p>
        </p:txBody>
      </p:sp>
      <p:sp>
        <p:nvSpPr>
          <p:cNvPr id="3" name="Rectangle 26"/>
          <p:cNvSpPr>
            <a:spLocks noGrp="1" noChangeArrowheads="1"/>
          </p:cNvSpPr>
          <p:nvPr>
            <p:ph type="ftr" sz="quarter" idx="11"/>
          </p:nvPr>
        </p:nvSpPr>
        <p:spPr>
          <a:xfrm>
            <a:off x="1587500" y="5067300"/>
            <a:ext cx="2895600" cy="457200"/>
          </a:xfrm>
          <a:prstGeom prst="rect">
            <a:avLst/>
          </a:prstGeom>
          <a:ln/>
        </p:spPr>
        <p:txBody>
          <a:bodyPr/>
          <a:lstStyle>
            <a:lvl1pPr>
              <a:defRPr/>
            </a:lvl1pPr>
          </a:lstStyle>
          <a:p>
            <a:pPr>
              <a:defRPr/>
            </a:pPr>
            <a:endParaRPr lang="en-US"/>
          </a:p>
        </p:txBody>
      </p:sp>
      <p:sp>
        <p:nvSpPr>
          <p:cNvPr id="4" name="Rectangle 27"/>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777830D3-E0EC-481D-A017-E364AA135E28}" type="slidenum">
              <a:rPr lang="he-IL" altLang="en-US"/>
              <a:pPr>
                <a:defRPr/>
              </a:pPr>
              <a:t>‹#›</a:t>
            </a:fld>
            <a:endParaRPr lang="en-US"/>
          </a:p>
        </p:txBody>
      </p:sp>
    </p:spTree>
    <p:extLst>
      <p:ext uri="{BB962C8B-B14F-4D97-AF65-F5344CB8AC3E}">
        <p14:creationId xmlns:p14="http://schemas.microsoft.com/office/powerpoint/2010/main" val="2616638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fld id="{4818E6D2-EC7F-41E1-B845-22DC0771DA5D}" type="datetimeFigureOut">
              <a:rPr lang="en-US"/>
              <a:pPr>
                <a:defRPr/>
              </a:pPr>
              <a:t>4/10/2014</a:t>
            </a:fld>
            <a:endParaRPr lang="en-US"/>
          </a:p>
        </p:txBody>
      </p:sp>
      <p:sp>
        <p:nvSpPr>
          <p:cNvPr id="6" name="Rectangle 26"/>
          <p:cNvSpPr>
            <a:spLocks noGrp="1" noChangeArrowheads="1"/>
          </p:cNvSpPr>
          <p:nvPr>
            <p:ph type="ftr" sz="quarter" idx="11"/>
          </p:nvPr>
        </p:nvSpPr>
        <p:spPr>
          <a:xfrm>
            <a:off x="1587500" y="5067300"/>
            <a:ext cx="2895600" cy="457200"/>
          </a:xfrm>
          <a:prstGeom prst="rect">
            <a:avLst/>
          </a:prstGeom>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8716C355-7759-4250-9486-FA01CF9FC7C5}" type="slidenum">
              <a:rPr lang="he-IL" altLang="en-US"/>
              <a:pPr>
                <a:defRPr/>
              </a:pPr>
              <a:t>‹#›</a:t>
            </a:fld>
            <a:endParaRPr lang="en-US"/>
          </a:p>
        </p:txBody>
      </p:sp>
    </p:spTree>
    <p:extLst>
      <p:ext uri="{BB962C8B-B14F-4D97-AF65-F5344CB8AC3E}">
        <p14:creationId xmlns:p14="http://schemas.microsoft.com/office/powerpoint/2010/main" val="269965892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fld id="{8D12642F-C795-4086-9005-B0B5756A7572}" type="datetimeFigureOut">
              <a:rPr lang="en-US"/>
              <a:pPr>
                <a:defRPr/>
              </a:pPr>
              <a:t>4/10/2014</a:t>
            </a:fld>
            <a:endParaRPr lang="en-US"/>
          </a:p>
        </p:txBody>
      </p:sp>
      <p:sp>
        <p:nvSpPr>
          <p:cNvPr id="6" name="Rectangle 26"/>
          <p:cNvSpPr>
            <a:spLocks noGrp="1" noChangeArrowheads="1"/>
          </p:cNvSpPr>
          <p:nvPr>
            <p:ph type="ftr" sz="quarter" idx="11"/>
          </p:nvPr>
        </p:nvSpPr>
        <p:spPr>
          <a:xfrm>
            <a:off x="1587500" y="5067300"/>
            <a:ext cx="2895600" cy="457200"/>
          </a:xfrm>
          <a:prstGeom prst="rect">
            <a:avLst/>
          </a:prstGeom>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E738400C-E172-4E9D-99CF-B5E828161A8E}" type="slidenum">
              <a:rPr lang="he-IL" altLang="en-US"/>
              <a:pPr>
                <a:defRPr/>
              </a:pPr>
              <a:t>‹#›</a:t>
            </a:fld>
            <a:endParaRPr lang="en-US"/>
          </a:p>
        </p:txBody>
      </p:sp>
    </p:spTree>
    <p:extLst>
      <p:ext uri="{BB962C8B-B14F-4D97-AF65-F5344CB8AC3E}">
        <p14:creationId xmlns:p14="http://schemas.microsoft.com/office/powerpoint/2010/main" val="3903535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fld id="{8BD3F691-B823-4E1E-A591-E68A9ADC23B7}" type="datetimeFigureOut">
              <a:rPr lang="en-US"/>
              <a:pPr>
                <a:defRPr/>
              </a:pPr>
              <a:t>4/10/2014</a:t>
            </a:fld>
            <a:endParaRPr lang="en-US"/>
          </a:p>
        </p:txBody>
      </p:sp>
      <p:sp>
        <p:nvSpPr>
          <p:cNvPr id="5" name="Rectangle 26"/>
          <p:cNvSpPr>
            <a:spLocks noGrp="1" noChangeArrowheads="1"/>
          </p:cNvSpPr>
          <p:nvPr>
            <p:ph type="ftr" sz="quarter" idx="11"/>
          </p:nvPr>
        </p:nvSpPr>
        <p:spPr>
          <a:xfrm>
            <a:off x="1587500" y="5067300"/>
            <a:ext cx="2895600" cy="457200"/>
          </a:xfrm>
          <a:prstGeom prst="rect">
            <a:avLst/>
          </a:prstGeom>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A2309170-F14D-4400-81E4-13706B5CC4E1}" type="slidenum">
              <a:rPr lang="he-IL" altLang="en-US"/>
              <a:pPr>
                <a:defRPr/>
              </a:pPr>
              <a:t>‹#›</a:t>
            </a:fld>
            <a:endParaRPr lang="en-US"/>
          </a:p>
        </p:txBody>
      </p:sp>
    </p:spTree>
    <p:extLst>
      <p:ext uri="{BB962C8B-B14F-4D97-AF65-F5344CB8AC3E}">
        <p14:creationId xmlns:p14="http://schemas.microsoft.com/office/powerpoint/2010/main" val="3038568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fld id="{F7E0DB01-6AC3-4164-B82E-59F644D99CC3}" type="datetimeFigureOut">
              <a:rPr lang="en-US"/>
              <a:pPr>
                <a:defRPr/>
              </a:pPr>
              <a:t>4/10/2014</a:t>
            </a:fld>
            <a:endParaRPr lang="en-US"/>
          </a:p>
        </p:txBody>
      </p:sp>
      <p:sp>
        <p:nvSpPr>
          <p:cNvPr id="5" name="Rectangle 26"/>
          <p:cNvSpPr>
            <a:spLocks noGrp="1" noChangeArrowheads="1"/>
          </p:cNvSpPr>
          <p:nvPr>
            <p:ph type="ftr" sz="quarter" idx="11"/>
          </p:nvPr>
        </p:nvSpPr>
        <p:spPr>
          <a:xfrm>
            <a:off x="1587500" y="5067300"/>
            <a:ext cx="2895600" cy="457200"/>
          </a:xfrm>
          <a:prstGeom prst="rect">
            <a:avLst/>
          </a:prstGeom>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3CC1B9D4-8361-4934-A3EB-CC7804AE1CCD}" type="slidenum">
              <a:rPr lang="he-IL" altLang="en-US"/>
              <a:pPr>
                <a:defRPr/>
              </a:pPr>
              <a:t>‹#›</a:t>
            </a:fld>
            <a:endParaRPr lang="en-US"/>
          </a:p>
        </p:txBody>
      </p:sp>
    </p:spTree>
    <p:extLst>
      <p:ext uri="{BB962C8B-B14F-4D97-AF65-F5344CB8AC3E}">
        <p14:creationId xmlns:p14="http://schemas.microsoft.com/office/powerpoint/2010/main" val="208317386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B5AE86AC-EAB7-4871-8271-DAD3D9D41EA3}"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0EF85DE9-D62E-4F8F-81E3-E1CB458FDDBE}" type="slidenum">
              <a:rPr lang="he-IL" altLang="en-US"/>
              <a:pPr>
                <a:defRPr/>
              </a:pPr>
              <a:t>‹#›</a:t>
            </a:fld>
            <a:endParaRPr lang="en-US"/>
          </a:p>
        </p:txBody>
      </p:sp>
    </p:spTree>
    <p:extLst>
      <p:ext uri="{BB962C8B-B14F-4D97-AF65-F5344CB8AC3E}">
        <p14:creationId xmlns:p14="http://schemas.microsoft.com/office/powerpoint/2010/main" val="213705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5FB0099F-68B3-49C1-B70B-03584E717EF6}"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4C02FA92-C146-45FE-BD0F-46245D16E943}" type="slidenum">
              <a:rPr lang="he-IL" altLang="en-US"/>
              <a:pPr>
                <a:defRPr/>
              </a:pPr>
              <a:t>‹#›</a:t>
            </a:fld>
            <a:endParaRPr lang="en-US"/>
          </a:p>
        </p:txBody>
      </p:sp>
    </p:spTree>
    <p:extLst>
      <p:ext uri="{BB962C8B-B14F-4D97-AF65-F5344CB8AC3E}">
        <p14:creationId xmlns:p14="http://schemas.microsoft.com/office/powerpoint/2010/main" val="1063863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fld id="{63C8C550-BB7A-4ADA-B9BA-A883F6DBDAE8}"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9720630D-ACBF-4410-827F-FC7B04A745C5}" type="slidenum">
              <a:rPr lang="he-IL" altLang="en-US"/>
              <a:pPr>
                <a:defRPr/>
              </a:pPr>
              <a:t>‹#›</a:t>
            </a:fld>
            <a:endParaRPr lang="en-US"/>
          </a:p>
        </p:txBody>
      </p:sp>
    </p:spTree>
    <p:extLst>
      <p:ext uri="{BB962C8B-B14F-4D97-AF65-F5344CB8AC3E}">
        <p14:creationId xmlns:p14="http://schemas.microsoft.com/office/powerpoint/2010/main" val="34604170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25"/>
          <p:cNvSpPr>
            <a:spLocks noGrp="1" noChangeArrowheads="1"/>
          </p:cNvSpPr>
          <p:nvPr>
            <p:ph type="dt" sz="half" idx="10"/>
          </p:nvPr>
        </p:nvSpPr>
        <p:spPr>
          <a:ln/>
        </p:spPr>
        <p:txBody>
          <a:bodyPr/>
          <a:lstStyle>
            <a:lvl1pPr>
              <a:defRPr/>
            </a:lvl1pPr>
          </a:lstStyle>
          <a:p>
            <a:pPr>
              <a:defRPr/>
            </a:pPr>
            <a:fld id="{012C3D94-1D78-4593-B66A-B622A76ED3DB}"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B3CD1970-FA9D-4B10-8144-70E3ED81FD9A}" type="slidenum">
              <a:rPr lang="he-IL" altLang="en-US"/>
              <a:pPr>
                <a:defRPr/>
              </a:pPr>
              <a:t>‹#›</a:t>
            </a:fld>
            <a:endParaRPr lang="en-US"/>
          </a:p>
        </p:txBody>
      </p:sp>
    </p:spTree>
    <p:extLst>
      <p:ext uri="{BB962C8B-B14F-4D97-AF65-F5344CB8AC3E}">
        <p14:creationId xmlns:p14="http://schemas.microsoft.com/office/powerpoint/2010/main" val="47661688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25"/>
          <p:cNvSpPr>
            <a:spLocks noGrp="1" noChangeArrowheads="1"/>
          </p:cNvSpPr>
          <p:nvPr>
            <p:ph type="dt" sz="half" idx="10"/>
          </p:nvPr>
        </p:nvSpPr>
        <p:spPr>
          <a:ln/>
        </p:spPr>
        <p:txBody>
          <a:bodyPr/>
          <a:lstStyle>
            <a:lvl1pPr>
              <a:defRPr/>
            </a:lvl1pPr>
          </a:lstStyle>
          <a:p>
            <a:pPr>
              <a:defRPr/>
            </a:pPr>
            <a:fld id="{D15E0FC3-D671-40D4-9350-5D356AF1FAD5}" type="datetimeFigureOut">
              <a:rPr lang="en-US"/>
              <a:pPr>
                <a:defRPr/>
              </a:pPr>
              <a:t>4/10/2014</a:t>
            </a:fld>
            <a:endParaRPr lang="en-US"/>
          </a:p>
        </p:txBody>
      </p:sp>
      <p:sp>
        <p:nvSpPr>
          <p:cNvPr id="8" name="Rectangle 26"/>
          <p:cNvSpPr>
            <a:spLocks noGrp="1" noChangeArrowheads="1"/>
          </p:cNvSpPr>
          <p:nvPr>
            <p:ph type="ftr" sz="quarter" idx="11"/>
          </p:nvPr>
        </p:nvSpPr>
        <p:spPr>
          <a:ln/>
        </p:spPr>
        <p:txBody>
          <a:bodyPr/>
          <a:lstStyle>
            <a:lvl1pPr>
              <a:defRPr/>
            </a:lvl1pPr>
          </a:lstStyle>
          <a:p>
            <a:pPr>
              <a:defRPr/>
            </a:pPr>
            <a:endParaRPr lang="en-US"/>
          </a:p>
        </p:txBody>
      </p:sp>
      <p:sp>
        <p:nvSpPr>
          <p:cNvPr id="9" name="Rectangle 27"/>
          <p:cNvSpPr>
            <a:spLocks noGrp="1" noChangeArrowheads="1"/>
          </p:cNvSpPr>
          <p:nvPr>
            <p:ph type="sldNum" sz="quarter" idx="12"/>
          </p:nvPr>
        </p:nvSpPr>
        <p:spPr>
          <a:ln/>
        </p:spPr>
        <p:txBody>
          <a:bodyPr/>
          <a:lstStyle>
            <a:lvl1pPr>
              <a:defRPr/>
            </a:lvl1pPr>
          </a:lstStyle>
          <a:p>
            <a:pPr>
              <a:defRPr/>
            </a:pPr>
            <a:fld id="{A46FB17E-F255-4355-A3A4-BC7631F05F5B}" type="slidenum">
              <a:rPr lang="he-IL" altLang="en-US"/>
              <a:pPr>
                <a:defRPr/>
              </a:pPr>
              <a:t>‹#›</a:t>
            </a:fld>
            <a:endParaRPr lang="en-US"/>
          </a:p>
        </p:txBody>
      </p:sp>
    </p:spTree>
    <p:extLst>
      <p:ext uri="{BB962C8B-B14F-4D97-AF65-F5344CB8AC3E}">
        <p14:creationId xmlns:p14="http://schemas.microsoft.com/office/powerpoint/2010/main" val="32124671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3065108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25"/>
          <p:cNvSpPr>
            <a:spLocks noGrp="1" noChangeArrowheads="1"/>
          </p:cNvSpPr>
          <p:nvPr>
            <p:ph type="dt" sz="half" idx="10"/>
          </p:nvPr>
        </p:nvSpPr>
        <p:spPr>
          <a:ln/>
        </p:spPr>
        <p:txBody>
          <a:bodyPr/>
          <a:lstStyle>
            <a:lvl1pPr>
              <a:defRPr/>
            </a:lvl1pPr>
          </a:lstStyle>
          <a:p>
            <a:pPr>
              <a:defRPr/>
            </a:pPr>
            <a:fld id="{608AFA52-B02E-4F86-A751-A626B9C564C8}" type="datetimeFigureOut">
              <a:rPr lang="en-US"/>
              <a:pPr>
                <a:defRPr/>
              </a:pPr>
              <a:t>4/10/2014</a:t>
            </a:fld>
            <a:endParaRPr lang="en-US"/>
          </a:p>
        </p:txBody>
      </p:sp>
      <p:sp>
        <p:nvSpPr>
          <p:cNvPr id="4" name="Rectangle 26"/>
          <p:cNvSpPr>
            <a:spLocks noGrp="1" noChangeArrowheads="1"/>
          </p:cNvSpPr>
          <p:nvPr>
            <p:ph type="ftr" sz="quarter" idx="11"/>
          </p:nvPr>
        </p:nvSpPr>
        <p:spPr>
          <a:ln/>
        </p:spPr>
        <p:txBody>
          <a:bodyPr/>
          <a:lstStyle>
            <a:lvl1pPr>
              <a:defRPr/>
            </a:lvl1pPr>
          </a:lstStyle>
          <a:p>
            <a:pPr>
              <a:defRPr/>
            </a:pPr>
            <a:endParaRPr lang="en-US"/>
          </a:p>
        </p:txBody>
      </p:sp>
      <p:sp>
        <p:nvSpPr>
          <p:cNvPr id="5" name="Rectangle 27"/>
          <p:cNvSpPr>
            <a:spLocks noGrp="1" noChangeArrowheads="1"/>
          </p:cNvSpPr>
          <p:nvPr>
            <p:ph type="sldNum" sz="quarter" idx="12"/>
          </p:nvPr>
        </p:nvSpPr>
        <p:spPr>
          <a:ln/>
        </p:spPr>
        <p:txBody>
          <a:bodyPr/>
          <a:lstStyle>
            <a:lvl1pPr>
              <a:defRPr/>
            </a:lvl1pPr>
          </a:lstStyle>
          <a:p>
            <a:pPr>
              <a:defRPr/>
            </a:pPr>
            <a:fld id="{094C9A42-3B24-4E58-9335-B8F8A70E9882}" type="slidenum">
              <a:rPr lang="he-IL" altLang="en-US"/>
              <a:pPr>
                <a:defRPr/>
              </a:pPr>
              <a:t>‹#›</a:t>
            </a:fld>
            <a:endParaRPr lang="en-US"/>
          </a:p>
        </p:txBody>
      </p:sp>
    </p:spTree>
    <p:extLst>
      <p:ext uri="{BB962C8B-B14F-4D97-AF65-F5344CB8AC3E}">
        <p14:creationId xmlns:p14="http://schemas.microsoft.com/office/powerpoint/2010/main" val="39733015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fld id="{A7968D6D-293A-4699-98B7-4EA52E926719}" type="datetimeFigureOut">
              <a:rPr lang="en-US"/>
              <a:pPr>
                <a:defRPr/>
              </a:pPr>
              <a:t>4/10/2014</a:t>
            </a:fld>
            <a:endParaRPr lang="en-US"/>
          </a:p>
        </p:txBody>
      </p:sp>
      <p:sp>
        <p:nvSpPr>
          <p:cNvPr id="3" name="Rectangle 26"/>
          <p:cNvSpPr>
            <a:spLocks noGrp="1" noChangeArrowheads="1"/>
          </p:cNvSpPr>
          <p:nvPr>
            <p:ph type="ftr" sz="quarter" idx="11"/>
          </p:nvPr>
        </p:nvSpPr>
        <p:spPr>
          <a:ln/>
        </p:spPr>
        <p:txBody>
          <a:bodyPr/>
          <a:lstStyle>
            <a:lvl1pPr>
              <a:defRPr/>
            </a:lvl1pPr>
          </a:lstStyle>
          <a:p>
            <a:pPr>
              <a:defRPr/>
            </a:pPr>
            <a:endParaRPr lang="en-US"/>
          </a:p>
        </p:txBody>
      </p:sp>
      <p:sp>
        <p:nvSpPr>
          <p:cNvPr id="4" name="Rectangle 27"/>
          <p:cNvSpPr>
            <a:spLocks noGrp="1" noChangeArrowheads="1"/>
          </p:cNvSpPr>
          <p:nvPr>
            <p:ph type="sldNum" sz="quarter" idx="12"/>
          </p:nvPr>
        </p:nvSpPr>
        <p:spPr>
          <a:ln/>
        </p:spPr>
        <p:txBody>
          <a:bodyPr/>
          <a:lstStyle>
            <a:lvl1pPr>
              <a:defRPr/>
            </a:lvl1pPr>
          </a:lstStyle>
          <a:p>
            <a:pPr>
              <a:defRPr/>
            </a:pPr>
            <a:fld id="{96457BED-89E7-4213-8A23-72C696084729}" type="slidenum">
              <a:rPr lang="he-IL" altLang="en-US"/>
              <a:pPr>
                <a:defRPr/>
              </a:pPr>
              <a:t>‹#›</a:t>
            </a:fld>
            <a:endParaRPr lang="en-US"/>
          </a:p>
        </p:txBody>
      </p:sp>
    </p:spTree>
    <p:extLst>
      <p:ext uri="{BB962C8B-B14F-4D97-AF65-F5344CB8AC3E}">
        <p14:creationId xmlns:p14="http://schemas.microsoft.com/office/powerpoint/2010/main" val="267688741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A7AD96B4-53D8-4458-BD4C-AEA164898802}"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9BB0CAAF-1927-4DDA-A538-D4C98E38E6F1}" type="slidenum">
              <a:rPr lang="he-IL" altLang="en-US"/>
              <a:pPr>
                <a:defRPr/>
              </a:pPr>
              <a:t>‹#›</a:t>
            </a:fld>
            <a:endParaRPr lang="en-US"/>
          </a:p>
        </p:txBody>
      </p:sp>
    </p:spTree>
    <p:extLst>
      <p:ext uri="{BB962C8B-B14F-4D97-AF65-F5344CB8AC3E}">
        <p14:creationId xmlns:p14="http://schemas.microsoft.com/office/powerpoint/2010/main" val="264112820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1565976F-D9FD-4A9D-93E7-4D1E54FDCD0D}"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CE4C0E7F-7D66-4C6F-A4D3-52EE28DFFB19}" type="slidenum">
              <a:rPr lang="he-IL" altLang="en-US"/>
              <a:pPr>
                <a:defRPr/>
              </a:pPr>
              <a:t>‹#›</a:t>
            </a:fld>
            <a:endParaRPr lang="en-US"/>
          </a:p>
        </p:txBody>
      </p:sp>
    </p:spTree>
    <p:extLst>
      <p:ext uri="{BB962C8B-B14F-4D97-AF65-F5344CB8AC3E}">
        <p14:creationId xmlns:p14="http://schemas.microsoft.com/office/powerpoint/2010/main" val="160879520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9BC43A42-6065-465D-9FC0-754E80EB76B8}"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C2B36AB6-B390-47AC-98E7-45F9770E5CD2}" type="slidenum">
              <a:rPr lang="he-IL" altLang="en-US"/>
              <a:pPr>
                <a:defRPr/>
              </a:pPr>
              <a:t>‹#›</a:t>
            </a:fld>
            <a:endParaRPr lang="en-US"/>
          </a:p>
        </p:txBody>
      </p:sp>
    </p:spTree>
    <p:extLst>
      <p:ext uri="{BB962C8B-B14F-4D97-AF65-F5344CB8AC3E}">
        <p14:creationId xmlns:p14="http://schemas.microsoft.com/office/powerpoint/2010/main" val="354488427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92874D95-A550-4B3E-8A36-27F44C633D01}"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03EA71FB-26AB-49A4-BD42-64DB85AB2B41}" type="slidenum">
              <a:rPr lang="he-IL" altLang="en-US"/>
              <a:pPr>
                <a:defRPr/>
              </a:pPr>
              <a:t>‹#›</a:t>
            </a:fld>
            <a:endParaRPr lang="en-US"/>
          </a:p>
        </p:txBody>
      </p:sp>
    </p:spTree>
    <p:extLst>
      <p:ext uri="{BB962C8B-B14F-4D97-AF65-F5344CB8AC3E}">
        <p14:creationId xmlns:p14="http://schemas.microsoft.com/office/powerpoint/2010/main" val="212544498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24E51FE6-0DA3-4E0D-8898-1600DDE73D43}"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F54EF6B9-F31E-47F2-95C3-6C00B2FC0746}" type="slidenum">
              <a:rPr lang="he-IL" altLang="en-US"/>
              <a:pPr>
                <a:defRPr/>
              </a:pPr>
              <a:t>‹#›</a:t>
            </a:fld>
            <a:endParaRPr lang="en-US"/>
          </a:p>
        </p:txBody>
      </p:sp>
    </p:spTree>
    <p:extLst>
      <p:ext uri="{BB962C8B-B14F-4D97-AF65-F5344CB8AC3E}">
        <p14:creationId xmlns:p14="http://schemas.microsoft.com/office/powerpoint/2010/main" val="139447242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0A0CB5FC-5F8D-480E-9993-FDD797E5F834}"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85E57A95-C4A0-44BD-890A-AE8E8AD93BDE}" type="slidenum">
              <a:rPr lang="he-IL" altLang="en-US"/>
              <a:pPr>
                <a:defRPr/>
              </a:pPr>
              <a:t>‹#›</a:t>
            </a:fld>
            <a:endParaRPr lang="en-US"/>
          </a:p>
        </p:txBody>
      </p:sp>
    </p:spTree>
    <p:extLst>
      <p:ext uri="{BB962C8B-B14F-4D97-AF65-F5344CB8AC3E}">
        <p14:creationId xmlns:p14="http://schemas.microsoft.com/office/powerpoint/2010/main" val="38489230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fld id="{8E701B8D-637F-4F17-9907-FB6DD9AF439E}"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12BD3266-A3F0-4158-AF57-D4EE810816BC}" type="slidenum">
              <a:rPr lang="he-IL" altLang="en-US"/>
              <a:pPr>
                <a:defRPr/>
              </a:pPr>
              <a:t>‹#›</a:t>
            </a:fld>
            <a:endParaRPr lang="en-US"/>
          </a:p>
        </p:txBody>
      </p:sp>
    </p:spTree>
    <p:extLst>
      <p:ext uri="{BB962C8B-B14F-4D97-AF65-F5344CB8AC3E}">
        <p14:creationId xmlns:p14="http://schemas.microsoft.com/office/powerpoint/2010/main" val="419481050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25"/>
          <p:cNvSpPr>
            <a:spLocks noGrp="1" noChangeArrowheads="1"/>
          </p:cNvSpPr>
          <p:nvPr>
            <p:ph type="dt" sz="half" idx="10"/>
          </p:nvPr>
        </p:nvSpPr>
        <p:spPr>
          <a:ln/>
        </p:spPr>
        <p:txBody>
          <a:bodyPr/>
          <a:lstStyle>
            <a:lvl1pPr>
              <a:defRPr/>
            </a:lvl1pPr>
          </a:lstStyle>
          <a:p>
            <a:pPr>
              <a:defRPr/>
            </a:pPr>
            <a:fld id="{837180BD-CB30-40A4-9D3A-58DBAC78A1A3}"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9AB71B8A-4A97-40B3-A85A-A1E39C62AD30}" type="slidenum">
              <a:rPr lang="he-IL" altLang="en-US"/>
              <a:pPr>
                <a:defRPr/>
              </a:pPr>
              <a:t>‹#›</a:t>
            </a:fld>
            <a:endParaRPr lang="en-US"/>
          </a:p>
        </p:txBody>
      </p:sp>
    </p:spTree>
    <p:extLst>
      <p:ext uri="{BB962C8B-B14F-4D97-AF65-F5344CB8AC3E}">
        <p14:creationId xmlns:p14="http://schemas.microsoft.com/office/powerpoint/2010/main" val="17922217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Tree>
    <p:extLst>
      <p:ext uri="{BB962C8B-B14F-4D97-AF65-F5344CB8AC3E}">
        <p14:creationId xmlns:p14="http://schemas.microsoft.com/office/powerpoint/2010/main" val="23927761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25"/>
          <p:cNvSpPr>
            <a:spLocks noGrp="1" noChangeArrowheads="1"/>
          </p:cNvSpPr>
          <p:nvPr>
            <p:ph type="dt" sz="half" idx="10"/>
          </p:nvPr>
        </p:nvSpPr>
        <p:spPr>
          <a:ln/>
        </p:spPr>
        <p:txBody>
          <a:bodyPr/>
          <a:lstStyle>
            <a:lvl1pPr>
              <a:defRPr/>
            </a:lvl1pPr>
          </a:lstStyle>
          <a:p>
            <a:pPr>
              <a:defRPr/>
            </a:pPr>
            <a:fld id="{31A24D4C-11EE-4B12-914F-048AC843BBC3}" type="datetimeFigureOut">
              <a:rPr lang="en-US"/>
              <a:pPr>
                <a:defRPr/>
              </a:pPr>
              <a:t>4/10/2014</a:t>
            </a:fld>
            <a:endParaRPr lang="en-US"/>
          </a:p>
        </p:txBody>
      </p:sp>
      <p:sp>
        <p:nvSpPr>
          <p:cNvPr id="8" name="Rectangle 26"/>
          <p:cNvSpPr>
            <a:spLocks noGrp="1" noChangeArrowheads="1"/>
          </p:cNvSpPr>
          <p:nvPr>
            <p:ph type="ftr" sz="quarter" idx="11"/>
          </p:nvPr>
        </p:nvSpPr>
        <p:spPr>
          <a:ln/>
        </p:spPr>
        <p:txBody>
          <a:bodyPr/>
          <a:lstStyle>
            <a:lvl1pPr>
              <a:defRPr/>
            </a:lvl1pPr>
          </a:lstStyle>
          <a:p>
            <a:pPr>
              <a:defRPr/>
            </a:pPr>
            <a:endParaRPr lang="en-US"/>
          </a:p>
        </p:txBody>
      </p:sp>
      <p:sp>
        <p:nvSpPr>
          <p:cNvPr id="9" name="Rectangle 27"/>
          <p:cNvSpPr>
            <a:spLocks noGrp="1" noChangeArrowheads="1"/>
          </p:cNvSpPr>
          <p:nvPr>
            <p:ph type="sldNum" sz="quarter" idx="12"/>
          </p:nvPr>
        </p:nvSpPr>
        <p:spPr>
          <a:ln/>
        </p:spPr>
        <p:txBody>
          <a:bodyPr/>
          <a:lstStyle>
            <a:lvl1pPr>
              <a:defRPr/>
            </a:lvl1pPr>
          </a:lstStyle>
          <a:p>
            <a:pPr>
              <a:defRPr/>
            </a:pPr>
            <a:fld id="{1EF6B253-F537-4302-A4A7-3E5DBB810355}" type="slidenum">
              <a:rPr lang="he-IL" altLang="en-US"/>
              <a:pPr>
                <a:defRPr/>
              </a:pPr>
              <a:t>‹#›</a:t>
            </a:fld>
            <a:endParaRPr lang="en-US"/>
          </a:p>
        </p:txBody>
      </p:sp>
    </p:spTree>
    <p:extLst>
      <p:ext uri="{BB962C8B-B14F-4D97-AF65-F5344CB8AC3E}">
        <p14:creationId xmlns:p14="http://schemas.microsoft.com/office/powerpoint/2010/main" val="401541831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25"/>
          <p:cNvSpPr>
            <a:spLocks noGrp="1" noChangeArrowheads="1"/>
          </p:cNvSpPr>
          <p:nvPr>
            <p:ph type="dt" sz="half" idx="10"/>
          </p:nvPr>
        </p:nvSpPr>
        <p:spPr>
          <a:ln/>
        </p:spPr>
        <p:txBody>
          <a:bodyPr/>
          <a:lstStyle>
            <a:lvl1pPr>
              <a:defRPr/>
            </a:lvl1pPr>
          </a:lstStyle>
          <a:p>
            <a:pPr>
              <a:defRPr/>
            </a:pPr>
            <a:fld id="{2D437BBD-5B6E-4228-BEEF-4A9094B737AB}" type="datetimeFigureOut">
              <a:rPr lang="en-US"/>
              <a:pPr>
                <a:defRPr/>
              </a:pPr>
              <a:t>4/10/2014</a:t>
            </a:fld>
            <a:endParaRPr lang="en-US"/>
          </a:p>
        </p:txBody>
      </p:sp>
      <p:sp>
        <p:nvSpPr>
          <p:cNvPr id="4" name="Rectangle 26"/>
          <p:cNvSpPr>
            <a:spLocks noGrp="1" noChangeArrowheads="1"/>
          </p:cNvSpPr>
          <p:nvPr>
            <p:ph type="ftr" sz="quarter" idx="11"/>
          </p:nvPr>
        </p:nvSpPr>
        <p:spPr>
          <a:ln/>
        </p:spPr>
        <p:txBody>
          <a:bodyPr/>
          <a:lstStyle>
            <a:lvl1pPr>
              <a:defRPr/>
            </a:lvl1pPr>
          </a:lstStyle>
          <a:p>
            <a:pPr>
              <a:defRPr/>
            </a:pPr>
            <a:endParaRPr lang="en-US"/>
          </a:p>
        </p:txBody>
      </p:sp>
      <p:sp>
        <p:nvSpPr>
          <p:cNvPr id="5" name="Rectangle 27"/>
          <p:cNvSpPr>
            <a:spLocks noGrp="1" noChangeArrowheads="1"/>
          </p:cNvSpPr>
          <p:nvPr>
            <p:ph type="sldNum" sz="quarter" idx="12"/>
          </p:nvPr>
        </p:nvSpPr>
        <p:spPr>
          <a:ln/>
        </p:spPr>
        <p:txBody>
          <a:bodyPr/>
          <a:lstStyle>
            <a:lvl1pPr>
              <a:defRPr/>
            </a:lvl1pPr>
          </a:lstStyle>
          <a:p>
            <a:pPr>
              <a:defRPr/>
            </a:pPr>
            <a:fld id="{23EBF004-D7B4-4DE2-B59A-5E3D3E3681AF}" type="slidenum">
              <a:rPr lang="he-IL" altLang="en-US"/>
              <a:pPr>
                <a:defRPr/>
              </a:pPr>
              <a:t>‹#›</a:t>
            </a:fld>
            <a:endParaRPr lang="en-US"/>
          </a:p>
        </p:txBody>
      </p:sp>
    </p:spTree>
    <p:extLst>
      <p:ext uri="{BB962C8B-B14F-4D97-AF65-F5344CB8AC3E}">
        <p14:creationId xmlns:p14="http://schemas.microsoft.com/office/powerpoint/2010/main" val="329543373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fld id="{5DC5FBB4-A74F-4D04-82DF-94EDA9768471}" type="datetimeFigureOut">
              <a:rPr lang="en-US"/>
              <a:pPr>
                <a:defRPr/>
              </a:pPr>
              <a:t>4/10/2014</a:t>
            </a:fld>
            <a:endParaRPr lang="en-US"/>
          </a:p>
        </p:txBody>
      </p:sp>
      <p:sp>
        <p:nvSpPr>
          <p:cNvPr id="3" name="Rectangle 26"/>
          <p:cNvSpPr>
            <a:spLocks noGrp="1" noChangeArrowheads="1"/>
          </p:cNvSpPr>
          <p:nvPr>
            <p:ph type="ftr" sz="quarter" idx="11"/>
          </p:nvPr>
        </p:nvSpPr>
        <p:spPr>
          <a:ln/>
        </p:spPr>
        <p:txBody>
          <a:bodyPr/>
          <a:lstStyle>
            <a:lvl1pPr>
              <a:defRPr/>
            </a:lvl1pPr>
          </a:lstStyle>
          <a:p>
            <a:pPr>
              <a:defRPr/>
            </a:pPr>
            <a:endParaRPr lang="en-US"/>
          </a:p>
        </p:txBody>
      </p:sp>
      <p:sp>
        <p:nvSpPr>
          <p:cNvPr id="4" name="Rectangle 27"/>
          <p:cNvSpPr>
            <a:spLocks noGrp="1" noChangeArrowheads="1"/>
          </p:cNvSpPr>
          <p:nvPr>
            <p:ph type="sldNum" sz="quarter" idx="12"/>
          </p:nvPr>
        </p:nvSpPr>
        <p:spPr>
          <a:ln/>
        </p:spPr>
        <p:txBody>
          <a:bodyPr/>
          <a:lstStyle>
            <a:lvl1pPr>
              <a:defRPr/>
            </a:lvl1pPr>
          </a:lstStyle>
          <a:p>
            <a:pPr>
              <a:defRPr/>
            </a:pPr>
            <a:fld id="{5F1C3598-88FD-433B-A64D-7AE12C48D8A9}" type="slidenum">
              <a:rPr lang="he-IL" altLang="en-US"/>
              <a:pPr>
                <a:defRPr/>
              </a:pPr>
              <a:t>‹#›</a:t>
            </a:fld>
            <a:endParaRPr lang="en-US"/>
          </a:p>
        </p:txBody>
      </p:sp>
    </p:spTree>
    <p:extLst>
      <p:ext uri="{BB962C8B-B14F-4D97-AF65-F5344CB8AC3E}">
        <p14:creationId xmlns:p14="http://schemas.microsoft.com/office/powerpoint/2010/main" val="380653740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E5B00FD9-9EE7-45C0-B0C0-FE4A5EA825C4}"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ECD40BD2-F63C-40DA-8006-D0541A066EF5}" type="slidenum">
              <a:rPr lang="he-IL" altLang="en-US"/>
              <a:pPr>
                <a:defRPr/>
              </a:pPr>
              <a:t>‹#›</a:t>
            </a:fld>
            <a:endParaRPr lang="en-US"/>
          </a:p>
        </p:txBody>
      </p:sp>
    </p:spTree>
    <p:extLst>
      <p:ext uri="{BB962C8B-B14F-4D97-AF65-F5344CB8AC3E}">
        <p14:creationId xmlns:p14="http://schemas.microsoft.com/office/powerpoint/2010/main" val="392590995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77FAE50A-8F97-47D3-88D1-6B80F203BFD4}"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4F0387DA-8201-496D-89F3-1CB46CC23A88}" type="slidenum">
              <a:rPr lang="he-IL" altLang="en-US"/>
              <a:pPr>
                <a:defRPr/>
              </a:pPr>
              <a:t>‹#›</a:t>
            </a:fld>
            <a:endParaRPr lang="en-US"/>
          </a:p>
        </p:txBody>
      </p:sp>
    </p:spTree>
    <p:extLst>
      <p:ext uri="{BB962C8B-B14F-4D97-AF65-F5344CB8AC3E}">
        <p14:creationId xmlns:p14="http://schemas.microsoft.com/office/powerpoint/2010/main" val="283704792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47B482F3-5D28-4BB7-9AFD-B01DCB17CFFF}"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934166D1-C570-4DE1-BE27-157F248F667C}" type="slidenum">
              <a:rPr lang="he-IL" altLang="en-US"/>
              <a:pPr>
                <a:defRPr/>
              </a:pPr>
              <a:t>‹#›</a:t>
            </a:fld>
            <a:endParaRPr lang="en-US"/>
          </a:p>
        </p:txBody>
      </p:sp>
    </p:spTree>
    <p:extLst>
      <p:ext uri="{BB962C8B-B14F-4D97-AF65-F5344CB8AC3E}">
        <p14:creationId xmlns:p14="http://schemas.microsoft.com/office/powerpoint/2010/main" val="190701062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0B5EE267-27E8-406F-9722-550BD8A733B0}"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38B0F3F0-5E2B-45F2-8484-66F979B82075}" type="slidenum">
              <a:rPr lang="he-IL" altLang="en-US"/>
              <a:pPr>
                <a:defRPr/>
              </a:pPr>
              <a:t>‹#›</a:t>
            </a:fld>
            <a:endParaRPr lang="en-US"/>
          </a:p>
        </p:txBody>
      </p:sp>
    </p:spTree>
    <p:extLst>
      <p:ext uri="{BB962C8B-B14F-4D97-AF65-F5344CB8AC3E}">
        <p14:creationId xmlns:p14="http://schemas.microsoft.com/office/powerpoint/2010/main" val="259461929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69DB74DC-F9C4-4E81-876B-6B4184A42A9A}"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215C0761-B495-4C7D-8138-93E99ABC444D}" type="slidenum">
              <a:rPr lang="he-IL" altLang="en-US"/>
              <a:pPr>
                <a:defRPr/>
              </a:pPr>
              <a:t>‹#›</a:t>
            </a:fld>
            <a:endParaRPr lang="en-US"/>
          </a:p>
        </p:txBody>
      </p:sp>
    </p:spTree>
    <p:extLst>
      <p:ext uri="{BB962C8B-B14F-4D97-AF65-F5344CB8AC3E}">
        <p14:creationId xmlns:p14="http://schemas.microsoft.com/office/powerpoint/2010/main" val="343059710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727DE803-E92E-4372-856A-68368A09D157}"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FAFF8576-127B-48C3-B3C7-5876EDEF46F7}" type="slidenum">
              <a:rPr lang="he-IL" altLang="en-US"/>
              <a:pPr>
                <a:defRPr/>
              </a:pPr>
              <a:t>‹#›</a:t>
            </a:fld>
            <a:endParaRPr lang="en-US"/>
          </a:p>
        </p:txBody>
      </p:sp>
    </p:spTree>
    <p:extLst>
      <p:ext uri="{BB962C8B-B14F-4D97-AF65-F5344CB8AC3E}">
        <p14:creationId xmlns:p14="http://schemas.microsoft.com/office/powerpoint/2010/main" val="226393317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fld id="{5C637235-E7CB-481D-B8C3-F742D0A7D1BF}"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6B3C9F50-AC3C-48C5-8ADA-E892D01052E3}" type="slidenum">
              <a:rPr lang="he-IL" altLang="en-US"/>
              <a:pPr>
                <a:defRPr/>
              </a:pPr>
              <a:t>‹#›</a:t>
            </a:fld>
            <a:endParaRPr lang="en-US"/>
          </a:p>
        </p:txBody>
      </p:sp>
    </p:spTree>
    <p:extLst>
      <p:ext uri="{BB962C8B-B14F-4D97-AF65-F5344CB8AC3E}">
        <p14:creationId xmlns:p14="http://schemas.microsoft.com/office/powerpoint/2010/main" val="39603973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6423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25"/>
          <p:cNvSpPr>
            <a:spLocks noGrp="1" noChangeArrowheads="1"/>
          </p:cNvSpPr>
          <p:nvPr>
            <p:ph type="dt" sz="half" idx="10"/>
          </p:nvPr>
        </p:nvSpPr>
        <p:spPr>
          <a:ln/>
        </p:spPr>
        <p:txBody>
          <a:bodyPr/>
          <a:lstStyle>
            <a:lvl1pPr>
              <a:defRPr/>
            </a:lvl1pPr>
          </a:lstStyle>
          <a:p>
            <a:pPr>
              <a:defRPr/>
            </a:pPr>
            <a:fld id="{6DB3D615-D6F5-4373-BDA6-8F110B76D1CA}"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280C4619-FD21-4DCB-86B0-51C757BC2CFB}" type="slidenum">
              <a:rPr lang="he-IL" altLang="en-US"/>
              <a:pPr>
                <a:defRPr/>
              </a:pPr>
              <a:t>‹#›</a:t>
            </a:fld>
            <a:endParaRPr lang="en-US"/>
          </a:p>
        </p:txBody>
      </p:sp>
    </p:spTree>
    <p:extLst>
      <p:ext uri="{BB962C8B-B14F-4D97-AF65-F5344CB8AC3E}">
        <p14:creationId xmlns:p14="http://schemas.microsoft.com/office/powerpoint/2010/main" val="304269560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25"/>
          <p:cNvSpPr>
            <a:spLocks noGrp="1" noChangeArrowheads="1"/>
          </p:cNvSpPr>
          <p:nvPr>
            <p:ph type="dt" sz="half" idx="10"/>
          </p:nvPr>
        </p:nvSpPr>
        <p:spPr>
          <a:ln/>
        </p:spPr>
        <p:txBody>
          <a:bodyPr/>
          <a:lstStyle>
            <a:lvl1pPr>
              <a:defRPr/>
            </a:lvl1pPr>
          </a:lstStyle>
          <a:p>
            <a:pPr>
              <a:defRPr/>
            </a:pPr>
            <a:fld id="{C2CBA432-CBDF-4F29-AB45-2574ED4BB3BE}" type="datetimeFigureOut">
              <a:rPr lang="en-US"/>
              <a:pPr>
                <a:defRPr/>
              </a:pPr>
              <a:t>4/10/2014</a:t>
            </a:fld>
            <a:endParaRPr lang="en-US"/>
          </a:p>
        </p:txBody>
      </p:sp>
      <p:sp>
        <p:nvSpPr>
          <p:cNvPr id="8" name="Rectangle 26"/>
          <p:cNvSpPr>
            <a:spLocks noGrp="1" noChangeArrowheads="1"/>
          </p:cNvSpPr>
          <p:nvPr>
            <p:ph type="ftr" sz="quarter" idx="11"/>
          </p:nvPr>
        </p:nvSpPr>
        <p:spPr>
          <a:ln/>
        </p:spPr>
        <p:txBody>
          <a:bodyPr/>
          <a:lstStyle>
            <a:lvl1pPr>
              <a:defRPr/>
            </a:lvl1pPr>
          </a:lstStyle>
          <a:p>
            <a:pPr>
              <a:defRPr/>
            </a:pPr>
            <a:endParaRPr lang="en-US"/>
          </a:p>
        </p:txBody>
      </p:sp>
      <p:sp>
        <p:nvSpPr>
          <p:cNvPr id="9" name="Rectangle 27"/>
          <p:cNvSpPr>
            <a:spLocks noGrp="1" noChangeArrowheads="1"/>
          </p:cNvSpPr>
          <p:nvPr>
            <p:ph type="sldNum" sz="quarter" idx="12"/>
          </p:nvPr>
        </p:nvSpPr>
        <p:spPr>
          <a:ln/>
        </p:spPr>
        <p:txBody>
          <a:bodyPr/>
          <a:lstStyle>
            <a:lvl1pPr>
              <a:defRPr/>
            </a:lvl1pPr>
          </a:lstStyle>
          <a:p>
            <a:pPr>
              <a:defRPr/>
            </a:pPr>
            <a:fld id="{01B4CB13-A701-435C-802D-24F1E72BBD71}" type="slidenum">
              <a:rPr lang="he-IL" altLang="en-US"/>
              <a:pPr>
                <a:defRPr/>
              </a:pPr>
              <a:t>‹#›</a:t>
            </a:fld>
            <a:endParaRPr lang="en-US"/>
          </a:p>
        </p:txBody>
      </p:sp>
    </p:spTree>
    <p:extLst>
      <p:ext uri="{BB962C8B-B14F-4D97-AF65-F5344CB8AC3E}">
        <p14:creationId xmlns:p14="http://schemas.microsoft.com/office/powerpoint/2010/main" val="196854460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25"/>
          <p:cNvSpPr>
            <a:spLocks noGrp="1" noChangeArrowheads="1"/>
          </p:cNvSpPr>
          <p:nvPr>
            <p:ph type="dt" sz="half" idx="10"/>
          </p:nvPr>
        </p:nvSpPr>
        <p:spPr>
          <a:ln/>
        </p:spPr>
        <p:txBody>
          <a:bodyPr/>
          <a:lstStyle>
            <a:lvl1pPr>
              <a:defRPr/>
            </a:lvl1pPr>
          </a:lstStyle>
          <a:p>
            <a:pPr>
              <a:defRPr/>
            </a:pPr>
            <a:fld id="{046FD5CB-89B4-4D15-BE20-3AA673B2DC70}" type="datetimeFigureOut">
              <a:rPr lang="en-US"/>
              <a:pPr>
                <a:defRPr/>
              </a:pPr>
              <a:t>4/10/2014</a:t>
            </a:fld>
            <a:endParaRPr lang="en-US"/>
          </a:p>
        </p:txBody>
      </p:sp>
      <p:sp>
        <p:nvSpPr>
          <p:cNvPr id="4" name="Rectangle 26"/>
          <p:cNvSpPr>
            <a:spLocks noGrp="1" noChangeArrowheads="1"/>
          </p:cNvSpPr>
          <p:nvPr>
            <p:ph type="ftr" sz="quarter" idx="11"/>
          </p:nvPr>
        </p:nvSpPr>
        <p:spPr>
          <a:ln/>
        </p:spPr>
        <p:txBody>
          <a:bodyPr/>
          <a:lstStyle>
            <a:lvl1pPr>
              <a:defRPr/>
            </a:lvl1pPr>
          </a:lstStyle>
          <a:p>
            <a:pPr>
              <a:defRPr/>
            </a:pPr>
            <a:endParaRPr lang="en-US"/>
          </a:p>
        </p:txBody>
      </p:sp>
      <p:sp>
        <p:nvSpPr>
          <p:cNvPr id="5" name="Rectangle 27"/>
          <p:cNvSpPr>
            <a:spLocks noGrp="1" noChangeArrowheads="1"/>
          </p:cNvSpPr>
          <p:nvPr>
            <p:ph type="sldNum" sz="quarter" idx="12"/>
          </p:nvPr>
        </p:nvSpPr>
        <p:spPr>
          <a:ln/>
        </p:spPr>
        <p:txBody>
          <a:bodyPr/>
          <a:lstStyle>
            <a:lvl1pPr>
              <a:defRPr/>
            </a:lvl1pPr>
          </a:lstStyle>
          <a:p>
            <a:pPr>
              <a:defRPr/>
            </a:pPr>
            <a:fld id="{59404EC2-1D44-41A7-87A0-4E5007770C97}" type="slidenum">
              <a:rPr lang="he-IL" altLang="en-US"/>
              <a:pPr>
                <a:defRPr/>
              </a:pPr>
              <a:t>‹#›</a:t>
            </a:fld>
            <a:endParaRPr lang="en-US"/>
          </a:p>
        </p:txBody>
      </p:sp>
    </p:spTree>
    <p:extLst>
      <p:ext uri="{BB962C8B-B14F-4D97-AF65-F5344CB8AC3E}">
        <p14:creationId xmlns:p14="http://schemas.microsoft.com/office/powerpoint/2010/main" val="57099432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fld id="{7237A0A3-FD25-41F6-8806-A8DA0EAE18DC}" type="datetimeFigureOut">
              <a:rPr lang="en-US"/>
              <a:pPr>
                <a:defRPr/>
              </a:pPr>
              <a:t>4/10/2014</a:t>
            </a:fld>
            <a:endParaRPr lang="en-US"/>
          </a:p>
        </p:txBody>
      </p:sp>
      <p:sp>
        <p:nvSpPr>
          <p:cNvPr id="3" name="Rectangle 26"/>
          <p:cNvSpPr>
            <a:spLocks noGrp="1" noChangeArrowheads="1"/>
          </p:cNvSpPr>
          <p:nvPr>
            <p:ph type="ftr" sz="quarter" idx="11"/>
          </p:nvPr>
        </p:nvSpPr>
        <p:spPr>
          <a:ln/>
        </p:spPr>
        <p:txBody>
          <a:bodyPr/>
          <a:lstStyle>
            <a:lvl1pPr>
              <a:defRPr/>
            </a:lvl1pPr>
          </a:lstStyle>
          <a:p>
            <a:pPr>
              <a:defRPr/>
            </a:pPr>
            <a:endParaRPr lang="en-US"/>
          </a:p>
        </p:txBody>
      </p:sp>
      <p:sp>
        <p:nvSpPr>
          <p:cNvPr id="4" name="Rectangle 27"/>
          <p:cNvSpPr>
            <a:spLocks noGrp="1" noChangeArrowheads="1"/>
          </p:cNvSpPr>
          <p:nvPr>
            <p:ph type="sldNum" sz="quarter" idx="12"/>
          </p:nvPr>
        </p:nvSpPr>
        <p:spPr>
          <a:ln/>
        </p:spPr>
        <p:txBody>
          <a:bodyPr/>
          <a:lstStyle>
            <a:lvl1pPr>
              <a:defRPr/>
            </a:lvl1pPr>
          </a:lstStyle>
          <a:p>
            <a:pPr>
              <a:defRPr/>
            </a:pPr>
            <a:fld id="{BF48704F-7595-4455-9F80-526A9900DD19}" type="slidenum">
              <a:rPr lang="he-IL" altLang="en-US"/>
              <a:pPr>
                <a:defRPr/>
              </a:pPr>
              <a:t>‹#›</a:t>
            </a:fld>
            <a:endParaRPr lang="en-US"/>
          </a:p>
        </p:txBody>
      </p:sp>
    </p:spTree>
    <p:extLst>
      <p:ext uri="{BB962C8B-B14F-4D97-AF65-F5344CB8AC3E}">
        <p14:creationId xmlns:p14="http://schemas.microsoft.com/office/powerpoint/2010/main" val="396859794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BF54CCC1-1958-4DF2-AB0E-71AD554E73CC}"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60ECDC0F-55FE-4FFB-8695-74CB534ABEED}" type="slidenum">
              <a:rPr lang="he-IL" altLang="en-US"/>
              <a:pPr>
                <a:defRPr/>
              </a:pPr>
              <a:t>‹#›</a:t>
            </a:fld>
            <a:endParaRPr lang="en-US"/>
          </a:p>
        </p:txBody>
      </p:sp>
    </p:spTree>
    <p:extLst>
      <p:ext uri="{BB962C8B-B14F-4D97-AF65-F5344CB8AC3E}">
        <p14:creationId xmlns:p14="http://schemas.microsoft.com/office/powerpoint/2010/main" val="103300099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21390BD4-7833-4E22-A2BF-D47CCF19CC4A}"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9C0B93A4-FDF3-462C-9122-03571F7A612C}" type="slidenum">
              <a:rPr lang="he-IL" altLang="en-US"/>
              <a:pPr>
                <a:defRPr/>
              </a:pPr>
              <a:t>‹#›</a:t>
            </a:fld>
            <a:endParaRPr lang="en-US"/>
          </a:p>
        </p:txBody>
      </p:sp>
    </p:spTree>
    <p:extLst>
      <p:ext uri="{BB962C8B-B14F-4D97-AF65-F5344CB8AC3E}">
        <p14:creationId xmlns:p14="http://schemas.microsoft.com/office/powerpoint/2010/main" val="320692170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C1C5A810-8438-45ED-89A4-48D7ADDADFF7}"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9EE7E658-08A8-4EEA-8FCE-EA38241680CF}" type="slidenum">
              <a:rPr lang="he-IL" altLang="en-US"/>
              <a:pPr>
                <a:defRPr/>
              </a:pPr>
              <a:t>‹#›</a:t>
            </a:fld>
            <a:endParaRPr lang="en-US"/>
          </a:p>
        </p:txBody>
      </p:sp>
    </p:spTree>
    <p:extLst>
      <p:ext uri="{BB962C8B-B14F-4D97-AF65-F5344CB8AC3E}">
        <p14:creationId xmlns:p14="http://schemas.microsoft.com/office/powerpoint/2010/main" val="199858389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F66A658E-4FDD-4C8E-9B67-5DB979CAF2B2}"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80552A65-494A-4B39-A0F3-BC0238F43BD0}" type="slidenum">
              <a:rPr lang="he-IL" altLang="en-US"/>
              <a:pPr>
                <a:defRPr/>
              </a:pPr>
              <a:t>‹#›</a:t>
            </a:fld>
            <a:endParaRPr lang="en-US"/>
          </a:p>
        </p:txBody>
      </p:sp>
    </p:spTree>
    <p:extLst>
      <p:ext uri="{BB962C8B-B14F-4D97-AF65-F5344CB8AC3E}">
        <p14:creationId xmlns:p14="http://schemas.microsoft.com/office/powerpoint/2010/main" val="307558476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865B5F08-B14F-436D-B021-84BA14D5D37F}"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49C29E10-AC40-4BE6-B8DA-67D3A838A5A4}" type="slidenum">
              <a:rPr lang="he-IL" altLang="en-US"/>
              <a:pPr>
                <a:defRPr/>
              </a:pPr>
              <a:t>‹#›</a:t>
            </a:fld>
            <a:endParaRPr lang="en-US"/>
          </a:p>
        </p:txBody>
      </p:sp>
    </p:spTree>
    <p:extLst>
      <p:ext uri="{BB962C8B-B14F-4D97-AF65-F5344CB8AC3E}">
        <p14:creationId xmlns:p14="http://schemas.microsoft.com/office/powerpoint/2010/main" val="309489399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F28656E2-8EF7-4977-BFD4-30FC8E789478}"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DD247635-AF91-4988-8BAC-46A0459B7CE9}" type="slidenum">
              <a:rPr lang="he-IL" altLang="en-US"/>
              <a:pPr>
                <a:defRPr/>
              </a:pPr>
              <a:t>‹#›</a:t>
            </a:fld>
            <a:endParaRPr lang="en-US"/>
          </a:p>
        </p:txBody>
      </p:sp>
    </p:spTree>
    <p:extLst>
      <p:ext uri="{BB962C8B-B14F-4D97-AF65-F5344CB8AC3E}">
        <p14:creationId xmlns:p14="http://schemas.microsoft.com/office/powerpoint/2010/main" val="38008761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578643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fld id="{9DC5E190-A7D4-4C04-950A-DDD8B97C6305}"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7E4C3209-1B3C-4ED2-A4D8-C260E3D05366}" type="slidenum">
              <a:rPr lang="he-IL" altLang="en-US"/>
              <a:pPr>
                <a:defRPr/>
              </a:pPr>
              <a:t>‹#›</a:t>
            </a:fld>
            <a:endParaRPr lang="en-US"/>
          </a:p>
        </p:txBody>
      </p:sp>
    </p:spTree>
    <p:extLst>
      <p:ext uri="{BB962C8B-B14F-4D97-AF65-F5344CB8AC3E}">
        <p14:creationId xmlns:p14="http://schemas.microsoft.com/office/powerpoint/2010/main" val="10976371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25"/>
          <p:cNvSpPr>
            <a:spLocks noGrp="1" noChangeArrowheads="1"/>
          </p:cNvSpPr>
          <p:nvPr>
            <p:ph type="dt" sz="half" idx="10"/>
          </p:nvPr>
        </p:nvSpPr>
        <p:spPr>
          <a:ln/>
        </p:spPr>
        <p:txBody>
          <a:bodyPr/>
          <a:lstStyle>
            <a:lvl1pPr>
              <a:defRPr/>
            </a:lvl1pPr>
          </a:lstStyle>
          <a:p>
            <a:pPr>
              <a:defRPr/>
            </a:pPr>
            <a:fld id="{8BA84C88-A470-4122-9799-38A66A5136EE}"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6F3883ED-39A7-4EF9-A219-62BF343D0548}" type="slidenum">
              <a:rPr lang="he-IL" altLang="en-US"/>
              <a:pPr>
                <a:defRPr/>
              </a:pPr>
              <a:t>‹#›</a:t>
            </a:fld>
            <a:endParaRPr lang="en-US"/>
          </a:p>
        </p:txBody>
      </p:sp>
    </p:spTree>
    <p:extLst>
      <p:ext uri="{BB962C8B-B14F-4D97-AF65-F5344CB8AC3E}">
        <p14:creationId xmlns:p14="http://schemas.microsoft.com/office/powerpoint/2010/main" val="194306953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25"/>
          <p:cNvSpPr>
            <a:spLocks noGrp="1" noChangeArrowheads="1"/>
          </p:cNvSpPr>
          <p:nvPr>
            <p:ph type="dt" sz="half" idx="10"/>
          </p:nvPr>
        </p:nvSpPr>
        <p:spPr>
          <a:ln/>
        </p:spPr>
        <p:txBody>
          <a:bodyPr/>
          <a:lstStyle>
            <a:lvl1pPr>
              <a:defRPr/>
            </a:lvl1pPr>
          </a:lstStyle>
          <a:p>
            <a:pPr>
              <a:defRPr/>
            </a:pPr>
            <a:fld id="{DC13C697-7329-4C0D-82F1-72B2E73A9819}" type="datetimeFigureOut">
              <a:rPr lang="en-US"/>
              <a:pPr>
                <a:defRPr/>
              </a:pPr>
              <a:t>4/10/2014</a:t>
            </a:fld>
            <a:endParaRPr lang="en-US"/>
          </a:p>
        </p:txBody>
      </p:sp>
      <p:sp>
        <p:nvSpPr>
          <p:cNvPr id="8" name="Rectangle 26"/>
          <p:cNvSpPr>
            <a:spLocks noGrp="1" noChangeArrowheads="1"/>
          </p:cNvSpPr>
          <p:nvPr>
            <p:ph type="ftr" sz="quarter" idx="11"/>
          </p:nvPr>
        </p:nvSpPr>
        <p:spPr>
          <a:ln/>
        </p:spPr>
        <p:txBody>
          <a:bodyPr/>
          <a:lstStyle>
            <a:lvl1pPr>
              <a:defRPr/>
            </a:lvl1pPr>
          </a:lstStyle>
          <a:p>
            <a:pPr>
              <a:defRPr/>
            </a:pPr>
            <a:endParaRPr lang="en-US"/>
          </a:p>
        </p:txBody>
      </p:sp>
      <p:sp>
        <p:nvSpPr>
          <p:cNvPr id="9" name="Rectangle 27"/>
          <p:cNvSpPr>
            <a:spLocks noGrp="1" noChangeArrowheads="1"/>
          </p:cNvSpPr>
          <p:nvPr>
            <p:ph type="sldNum" sz="quarter" idx="12"/>
          </p:nvPr>
        </p:nvSpPr>
        <p:spPr>
          <a:ln/>
        </p:spPr>
        <p:txBody>
          <a:bodyPr/>
          <a:lstStyle>
            <a:lvl1pPr>
              <a:defRPr/>
            </a:lvl1pPr>
          </a:lstStyle>
          <a:p>
            <a:pPr>
              <a:defRPr/>
            </a:pPr>
            <a:fld id="{2F88F9CA-88F1-4D6C-9B59-373CB8B98F5D}" type="slidenum">
              <a:rPr lang="he-IL" altLang="en-US"/>
              <a:pPr>
                <a:defRPr/>
              </a:pPr>
              <a:t>‹#›</a:t>
            </a:fld>
            <a:endParaRPr lang="en-US"/>
          </a:p>
        </p:txBody>
      </p:sp>
    </p:spTree>
    <p:extLst>
      <p:ext uri="{BB962C8B-B14F-4D97-AF65-F5344CB8AC3E}">
        <p14:creationId xmlns:p14="http://schemas.microsoft.com/office/powerpoint/2010/main" val="27405302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25"/>
          <p:cNvSpPr>
            <a:spLocks noGrp="1" noChangeArrowheads="1"/>
          </p:cNvSpPr>
          <p:nvPr>
            <p:ph type="dt" sz="half" idx="10"/>
          </p:nvPr>
        </p:nvSpPr>
        <p:spPr>
          <a:ln/>
        </p:spPr>
        <p:txBody>
          <a:bodyPr/>
          <a:lstStyle>
            <a:lvl1pPr>
              <a:defRPr/>
            </a:lvl1pPr>
          </a:lstStyle>
          <a:p>
            <a:pPr>
              <a:defRPr/>
            </a:pPr>
            <a:fld id="{5FF6645E-884A-4B1C-B498-487648D9255B}" type="datetimeFigureOut">
              <a:rPr lang="en-US"/>
              <a:pPr>
                <a:defRPr/>
              </a:pPr>
              <a:t>4/10/2014</a:t>
            </a:fld>
            <a:endParaRPr lang="en-US"/>
          </a:p>
        </p:txBody>
      </p:sp>
      <p:sp>
        <p:nvSpPr>
          <p:cNvPr id="4" name="Rectangle 26"/>
          <p:cNvSpPr>
            <a:spLocks noGrp="1" noChangeArrowheads="1"/>
          </p:cNvSpPr>
          <p:nvPr>
            <p:ph type="ftr" sz="quarter" idx="11"/>
          </p:nvPr>
        </p:nvSpPr>
        <p:spPr>
          <a:ln/>
        </p:spPr>
        <p:txBody>
          <a:bodyPr/>
          <a:lstStyle>
            <a:lvl1pPr>
              <a:defRPr/>
            </a:lvl1pPr>
          </a:lstStyle>
          <a:p>
            <a:pPr>
              <a:defRPr/>
            </a:pPr>
            <a:endParaRPr lang="en-US"/>
          </a:p>
        </p:txBody>
      </p:sp>
      <p:sp>
        <p:nvSpPr>
          <p:cNvPr id="5" name="Rectangle 27"/>
          <p:cNvSpPr>
            <a:spLocks noGrp="1" noChangeArrowheads="1"/>
          </p:cNvSpPr>
          <p:nvPr>
            <p:ph type="sldNum" sz="quarter" idx="12"/>
          </p:nvPr>
        </p:nvSpPr>
        <p:spPr>
          <a:ln/>
        </p:spPr>
        <p:txBody>
          <a:bodyPr/>
          <a:lstStyle>
            <a:lvl1pPr>
              <a:defRPr/>
            </a:lvl1pPr>
          </a:lstStyle>
          <a:p>
            <a:pPr>
              <a:defRPr/>
            </a:pPr>
            <a:fld id="{9C7FAA61-27FF-4EB8-ADB9-C97752DF9DDB}" type="slidenum">
              <a:rPr lang="he-IL" altLang="en-US"/>
              <a:pPr>
                <a:defRPr/>
              </a:pPr>
              <a:t>‹#›</a:t>
            </a:fld>
            <a:endParaRPr lang="en-US"/>
          </a:p>
        </p:txBody>
      </p:sp>
    </p:spTree>
    <p:extLst>
      <p:ext uri="{BB962C8B-B14F-4D97-AF65-F5344CB8AC3E}">
        <p14:creationId xmlns:p14="http://schemas.microsoft.com/office/powerpoint/2010/main" val="386116236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fld id="{1F696A5F-C7C6-48BE-B476-2778492D64B7}" type="datetimeFigureOut">
              <a:rPr lang="en-US"/>
              <a:pPr>
                <a:defRPr/>
              </a:pPr>
              <a:t>4/10/2014</a:t>
            </a:fld>
            <a:endParaRPr lang="en-US"/>
          </a:p>
        </p:txBody>
      </p:sp>
      <p:sp>
        <p:nvSpPr>
          <p:cNvPr id="3" name="Rectangle 26"/>
          <p:cNvSpPr>
            <a:spLocks noGrp="1" noChangeArrowheads="1"/>
          </p:cNvSpPr>
          <p:nvPr>
            <p:ph type="ftr" sz="quarter" idx="11"/>
          </p:nvPr>
        </p:nvSpPr>
        <p:spPr>
          <a:ln/>
        </p:spPr>
        <p:txBody>
          <a:bodyPr/>
          <a:lstStyle>
            <a:lvl1pPr>
              <a:defRPr/>
            </a:lvl1pPr>
          </a:lstStyle>
          <a:p>
            <a:pPr>
              <a:defRPr/>
            </a:pPr>
            <a:endParaRPr lang="en-US"/>
          </a:p>
        </p:txBody>
      </p:sp>
      <p:sp>
        <p:nvSpPr>
          <p:cNvPr id="4" name="Rectangle 27"/>
          <p:cNvSpPr>
            <a:spLocks noGrp="1" noChangeArrowheads="1"/>
          </p:cNvSpPr>
          <p:nvPr>
            <p:ph type="sldNum" sz="quarter" idx="12"/>
          </p:nvPr>
        </p:nvSpPr>
        <p:spPr>
          <a:ln/>
        </p:spPr>
        <p:txBody>
          <a:bodyPr/>
          <a:lstStyle>
            <a:lvl1pPr>
              <a:defRPr/>
            </a:lvl1pPr>
          </a:lstStyle>
          <a:p>
            <a:pPr>
              <a:defRPr/>
            </a:pPr>
            <a:fld id="{467F65F9-6CBD-444C-B92C-04C83430A9D1}" type="slidenum">
              <a:rPr lang="he-IL" altLang="en-US"/>
              <a:pPr>
                <a:defRPr/>
              </a:pPr>
              <a:t>‹#›</a:t>
            </a:fld>
            <a:endParaRPr lang="en-US"/>
          </a:p>
        </p:txBody>
      </p:sp>
    </p:spTree>
    <p:extLst>
      <p:ext uri="{BB962C8B-B14F-4D97-AF65-F5344CB8AC3E}">
        <p14:creationId xmlns:p14="http://schemas.microsoft.com/office/powerpoint/2010/main" val="425853827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E60662D8-EA55-46F3-AD41-2FDFD917A3D7}"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CDB9521A-01AC-4346-B641-37C4FD1DD5D2}" type="slidenum">
              <a:rPr lang="he-IL" altLang="en-US"/>
              <a:pPr>
                <a:defRPr/>
              </a:pPr>
              <a:t>‹#›</a:t>
            </a:fld>
            <a:endParaRPr lang="en-US"/>
          </a:p>
        </p:txBody>
      </p:sp>
    </p:spTree>
    <p:extLst>
      <p:ext uri="{BB962C8B-B14F-4D97-AF65-F5344CB8AC3E}">
        <p14:creationId xmlns:p14="http://schemas.microsoft.com/office/powerpoint/2010/main" val="137753959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E3540368-B2DA-4AC9-8DC6-6A0844C1BF11}"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37643CEA-1E0F-4B54-8B7B-6BCC37CEE0B2}" type="slidenum">
              <a:rPr lang="he-IL" altLang="en-US"/>
              <a:pPr>
                <a:defRPr/>
              </a:pPr>
              <a:t>‹#›</a:t>
            </a:fld>
            <a:endParaRPr lang="en-US"/>
          </a:p>
        </p:txBody>
      </p:sp>
    </p:spTree>
    <p:extLst>
      <p:ext uri="{BB962C8B-B14F-4D97-AF65-F5344CB8AC3E}">
        <p14:creationId xmlns:p14="http://schemas.microsoft.com/office/powerpoint/2010/main" val="121585599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3D5EF19D-531E-40F4-B9B3-942728C8FEB4}"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93308B2D-CAE5-4A5F-914E-9B33B6997C3D}" type="slidenum">
              <a:rPr lang="he-IL" altLang="en-US"/>
              <a:pPr>
                <a:defRPr/>
              </a:pPr>
              <a:t>‹#›</a:t>
            </a:fld>
            <a:endParaRPr lang="en-US"/>
          </a:p>
        </p:txBody>
      </p:sp>
    </p:spTree>
    <p:extLst>
      <p:ext uri="{BB962C8B-B14F-4D97-AF65-F5344CB8AC3E}">
        <p14:creationId xmlns:p14="http://schemas.microsoft.com/office/powerpoint/2010/main" val="33012349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0AF8566F-6028-44EF-BED0-D6201FD6D8F2}"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E822147E-C66A-4C98-AB8D-008283863E03}" type="slidenum">
              <a:rPr lang="he-IL" altLang="en-US"/>
              <a:pPr>
                <a:defRPr/>
              </a:pPr>
              <a:t>‹#›</a:t>
            </a:fld>
            <a:endParaRPr lang="en-US"/>
          </a:p>
        </p:txBody>
      </p:sp>
    </p:spTree>
    <p:extLst>
      <p:ext uri="{BB962C8B-B14F-4D97-AF65-F5344CB8AC3E}">
        <p14:creationId xmlns:p14="http://schemas.microsoft.com/office/powerpoint/2010/main" val="33662645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4593B710-8107-438C-B5A5-227F34BBF2E3}"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1D1D0E57-B5FE-481B-B190-6386AA66585B}" type="slidenum">
              <a:rPr lang="he-IL" altLang="en-US"/>
              <a:pPr>
                <a:defRPr/>
              </a:pPr>
              <a:t>‹#›</a:t>
            </a:fld>
            <a:endParaRPr lang="en-US"/>
          </a:p>
        </p:txBody>
      </p:sp>
    </p:spTree>
    <p:extLst>
      <p:ext uri="{BB962C8B-B14F-4D97-AF65-F5344CB8AC3E}">
        <p14:creationId xmlns:p14="http://schemas.microsoft.com/office/powerpoint/2010/main" val="22473810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50678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F461D5C4-99B3-4759-BA44-DE07E118033C}"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5D869B92-C21E-4F74-88EA-7D648F34AC1E}" type="slidenum">
              <a:rPr lang="he-IL" altLang="en-US"/>
              <a:pPr>
                <a:defRPr/>
              </a:pPr>
              <a:t>‹#›</a:t>
            </a:fld>
            <a:endParaRPr lang="en-US"/>
          </a:p>
        </p:txBody>
      </p:sp>
    </p:spTree>
    <p:extLst>
      <p:ext uri="{BB962C8B-B14F-4D97-AF65-F5344CB8AC3E}">
        <p14:creationId xmlns:p14="http://schemas.microsoft.com/office/powerpoint/2010/main" val="262711045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fld id="{8D191E39-935B-4E45-A5D0-0556A72A1C5A}"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CAD9C5F2-C56D-4505-A9F4-0B67686C66E7}" type="slidenum">
              <a:rPr lang="he-IL" altLang="en-US"/>
              <a:pPr>
                <a:defRPr/>
              </a:pPr>
              <a:t>‹#›</a:t>
            </a:fld>
            <a:endParaRPr lang="en-US"/>
          </a:p>
        </p:txBody>
      </p:sp>
    </p:spTree>
    <p:extLst>
      <p:ext uri="{BB962C8B-B14F-4D97-AF65-F5344CB8AC3E}">
        <p14:creationId xmlns:p14="http://schemas.microsoft.com/office/powerpoint/2010/main" val="36270335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25"/>
          <p:cNvSpPr>
            <a:spLocks noGrp="1" noChangeArrowheads="1"/>
          </p:cNvSpPr>
          <p:nvPr>
            <p:ph type="dt" sz="half" idx="10"/>
          </p:nvPr>
        </p:nvSpPr>
        <p:spPr>
          <a:ln/>
        </p:spPr>
        <p:txBody>
          <a:bodyPr/>
          <a:lstStyle>
            <a:lvl1pPr>
              <a:defRPr/>
            </a:lvl1pPr>
          </a:lstStyle>
          <a:p>
            <a:pPr>
              <a:defRPr/>
            </a:pPr>
            <a:fld id="{1238F8AB-AFA5-40E9-995C-6B3AAE22D119}"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43F4AAEB-454A-4504-A4F3-3F286AF01CB5}" type="slidenum">
              <a:rPr lang="he-IL" altLang="en-US"/>
              <a:pPr>
                <a:defRPr/>
              </a:pPr>
              <a:t>‹#›</a:t>
            </a:fld>
            <a:endParaRPr lang="en-US"/>
          </a:p>
        </p:txBody>
      </p:sp>
    </p:spTree>
    <p:extLst>
      <p:ext uri="{BB962C8B-B14F-4D97-AF65-F5344CB8AC3E}">
        <p14:creationId xmlns:p14="http://schemas.microsoft.com/office/powerpoint/2010/main" val="196665910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25"/>
          <p:cNvSpPr>
            <a:spLocks noGrp="1" noChangeArrowheads="1"/>
          </p:cNvSpPr>
          <p:nvPr>
            <p:ph type="dt" sz="half" idx="10"/>
          </p:nvPr>
        </p:nvSpPr>
        <p:spPr>
          <a:ln/>
        </p:spPr>
        <p:txBody>
          <a:bodyPr/>
          <a:lstStyle>
            <a:lvl1pPr>
              <a:defRPr/>
            </a:lvl1pPr>
          </a:lstStyle>
          <a:p>
            <a:pPr>
              <a:defRPr/>
            </a:pPr>
            <a:fld id="{03E3C4EE-52BE-4027-BDBB-520368E29A38}" type="datetimeFigureOut">
              <a:rPr lang="en-US"/>
              <a:pPr>
                <a:defRPr/>
              </a:pPr>
              <a:t>4/10/2014</a:t>
            </a:fld>
            <a:endParaRPr lang="en-US"/>
          </a:p>
        </p:txBody>
      </p:sp>
      <p:sp>
        <p:nvSpPr>
          <p:cNvPr id="8" name="Rectangle 26"/>
          <p:cNvSpPr>
            <a:spLocks noGrp="1" noChangeArrowheads="1"/>
          </p:cNvSpPr>
          <p:nvPr>
            <p:ph type="ftr" sz="quarter" idx="11"/>
          </p:nvPr>
        </p:nvSpPr>
        <p:spPr>
          <a:ln/>
        </p:spPr>
        <p:txBody>
          <a:bodyPr/>
          <a:lstStyle>
            <a:lvl1pPr>
              <a:defRPr/>
            </a:lvl1pPr>
          </a:lstStyle>
          <a:p>
            <a:pPr>
              <a:defRPr/>
            </a:pPr>
            <a:endParaRPr lang="en-US"/>
          </a:p>
        </p:txBody>
      </p:sp>
      <p:sp>
        <p:nvSpPr>
          <p:cNvPr id="9" name="Rectangle 27"/>
          <p:cNvSpPr>
            <a:spLocks noGrp="1" noChangeArrowheads="1"/>
          </p:cNvSpPr>
          <p:nvPr>
            <p:ph type="sldNum" sz="quarter" idx="12"/>
          </p:nvPr>
        </p:nvSpPr>
        <p:spPr>
          <a:ln/>
        </p:spPr>
        <p:txBody>
          <a:bodyPr/>
          <a:lstStyle>
            <a:lvl1pPr>
              <a:defRPr/>
            </a:lvl1pPr>
          </a:lstStyle>
          <a:p>
            <a:pPr>
              <a:defRPr/>
            </a:pPr>
            <a:fld id="{F34A83B3-1E70-4404-974F-6D5E28C35674}" type="slidenum">
              <a:rPr lang="he-IL" altLang="en-US"/>
              <a:pPr>
                <a:defRPr/>
              </a:pPr>
              <a:t>‹#›</a:t>
            </a:fld>
            <a:endParaRPr lang="en-US"/>
          </a:p>
        </p:txBody>
      </p:sp>
    </p:spTree>
    <p:extLst>
      <p:ext uri="{BB962C8B-B14F-4D97-AF65-F5344CB8AC3E}">
        <p14:creationId xmlns:p14="http://schemas.microsoft.com/office/powerpoint/2010/main" val="6626663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25"/>
          <p:cNvSpPr>
            <a:spLocks noGrp="1" noChangeArrowheads="1"/>
          </p:cNvSpPr>
          <p:nvPr>
            <p:ph type="dt" sz="half" idx="10"/>
          </p:nvPr>
        </p:nvSpPr>
        <p:spPr>
          <a:ln/>
        </p:spPr>
        <p:txBody>
          <a:bodyPr/>
          <a:lstStyle>
            <a:lvl1pPr>
              <a:defRPr/>
            </a:lvl1pPr>
          </a:lstStyle>
          <a:p>
            <a:pPr>
              <a:defRPr/>
            </a:pPr>
            <a:fld id="{FF96A09A-0973-4F05-B0D9-7D8FA43098B1}" type="datetimeFigureOut">
              <a:rPr lang="en-US"/>
              <a:pPr>
                <a:defRPr/>
              </a:pPr>
              <a:t>4/10/2014</a:t>
            </a:fld>
            <a:endParaRPr lang="en-US"/>
          </a:p>
        </p:txBody>
      </p:sp>
      <p:sp>
        <p:nvSpPr>
          <p:cNvPr id="4" name="Rectangle 26"/>
          <p:cNvSpPr>
            <a:spLocks noGrp="1" noChangeArrowheads="1"/>
          </p:cNvSpPr>
          <p:nvPr>
            <p:ph type="ftr" sz="quarter" idx="11"/>
          </p:nvPr>
        </p:nvSpPr>
        <p:spPr>
          <a:ln/>
        </p:spPr>
        <p:txBody>
          <a:bodyPr/>
          <a:lstStyle>
            <a:lvl1pPr>
              <a:defRPr/>
            </a:lvl1pPr>
          </a:lstStyle>
          <a:p>
            <a:pPr>
              <a:defRPr/>
            </a:pPr>
            <a:endParaRPr lang="en-US"/>
          </a:p>
        </p:txBody>
      </p:sp>
      <p:sp>
        <p:nvSpPr>
          <p:cNvPr id="5" name="Rectangle 27"/>
          <p:cNvSpPr>
            <a:spLocks noGrp="1" noChangeArrowheads="1"/>
          </p:cNvSpPr>
          <p:nvPr>
            <p:ph type="sldNum" sz="quarter" idx="12"/>
          </p:nvPr>
        </p:nvSpPr>
        <p:spPr>
          <a:ln/>
        </p:spPr>
        <p:txBody>
          <a:bodyPr/>
          <a:lstStyle>
            <a:lvl1pPr>
              <a:defRPr/>
            </a:lvl1pPr>
          </a:lstStyle>
          <a:p>
            <a:pPr>
              <a:defRPr/>
            </a:pPr>
            <a:fld id="{5146FEDA-0A9D-4644-BA50-27BFE039B129}" type="slidenum">
              <a:rPr lang="he-IL" altLang="en-US"/>
              <a:pPr>
                <a:defRPr/>
              </a:pPr>
              <a:t>‹#›</a:t>
            </a:fld>
            <a:endParaRPr lang="en-US"/>
          </a:p>
        </p:txBody>
      </p:sp>
    </p:spTree>
    <p:extLst>
      <p:ext uri="{BB962C8B-B14F-4D97-AF65-F5344CB8AC3E}">
        <p14:creationId xmlns:p14="http://schemas.microsoft.com/office/powerpoint/2010/main" val="394145575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fld id="{B8096C8D-0CCD-46A8-B9F8-772EAC46E1F1}" type="datetimeFigureOut">
              <a:rPr lang="en-US"/>
              <a:pPr>
                <a:defRPr/>
              </a:pPr>
              <a:t>4/10/2014</a:t>
            </a:fld>
            <a:endParaRPr lang="en-US"/>
          </a:p>
        </p:txBody>
      </p:sp>
      <p:sp>
        <p:nvSpPr>
          <p:cNvPr id="3" name="Rectangle 26"/>
          <p:cNvSpPr>
            <a:spLocks noGrp="1" noChangeArrowheads="1"/>
          </p:cNvSpPr>
          <p:nvPr>
            <p:ph type="ftr" sz="quarter" idx="11"/>
          </p:nvPr>
        </p:nvSpPr>
        <p:spPr>
          <a:ln/>
        </p:spPr>
        <p:txBody>
          <a:bodyPr/>
          <a:lstStyle>
            <a:lvl1pPr>
              <a:defRPr/>
            </a:lvl1pPr>
          </a:lstStyle>
          <a:p>
            <a:pPr>
              <a:defRPr/>
            </a:pPr>
            <a:endParaRPr lang="en-US"/>
          </a:p>
        </p:txBody>
      </p:sp>
      <p:sp>
        <p:nvSpPr>
          <p:cNvPr id="4" name="Rectangle 27"/>
          <p:cNvSpPr>
            <a:spLocks noGrp="1" noChangeArrowheads="1"/>
          </p:cNvSpPr>
          <p:nvPr>
            <p:ph type="sldNum" sz="quarter" idx="12"/>
          </p:nvPr>
        </p:nvSpPr>
        <p:spPr>
          <a:ln/>
        </p:spPr>
        <p:txBody>
          <a:bodyPr/>
          <a:lstStyle>
            <a:lvl1pPr>
              <a:defRPr/>
            </a:lvl1pPr>
          </a:lstStyle>
          <a:p>
            <a:pPr>
              <a:defRPr/>
            </a:pPr>
            <a:fld id="{641A265D-BF0C-49BC-AB9E-2C520AB7EBCA}" type="slidenum">
              <a:rPr lang="he-IL" altLang="en-US"/>
              <a:pPr>
                <a:defRPr/>
              </a:pPr>
              <a:t>‹#›</a:t>
            </a:fld>
            <a:endParaRPr lang="en-US"/>
          </a:p>
        </p:txBody>
      </p:sp>
    </p:spTree>
    <p:extLst>
      <p:ext uri="{BB962C8B-B14F-4D97-AF65-F5344CB8AC3E}">
        <p14:creationId xmlns:p14="http://schemas.microsoft.com/office/powerpoint/2010/main" val="186953251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C306C085-2FAA-4461-816B-AD266E1D372A}"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51CDD535-7F09-4007-B5B2-F6DB6B04AE4E}" type="slidenum">
              <a:rPr lang="he-IL" altLang="en-US"/>
              <a:pPr>
                <a:defRPr/>
              </a:pPr>
              <a:t>‹#›</a:t>
            </a:fld>
            <a:endParaRPr lang="en-US"/>
          </a:p>
        </p:txBody>
      </p:sp>
    </p:spTree>
    <p:extLst>
      <p:ext uri="{BB962C8B-B14F-4D97-AF65-F5344CB8AC3E}">
        <p14:creationId xmlns:p14="http://schemas.microsoft.com/office/powerpoint/2010/main" val="2015382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2211B8EA-B920-4DB2-882A-C7A132B83371}" type="datetimeFigureOut">
              <a:rPr lang="en-US"/>
              <a:pPr>
                <a:defRPr/>
              </a:pPr>
              <a:t>4/10/2014</a:t>
            </a:fld>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E79944CE-39EF-48B3-A5D5-05FC9200D8AD}" type="slidenum">
              <a:rPr lang="he-IL" altLang="en-US"/>
              <a:pPr>
                <a:defRPr/>
              </a:pPr>
              <a:t>‹#›</a:t>
            </a:fld>
            <a:endParaRPr lang="en-US"/>
          </a:p>
        </p:txBody>
      </p:sp>
    </p:spTree>
    <p:extLst>
      <p:ext uri="{BB962C8B-B14F-4D97-AF65-F5344CB8AC3E}">
        <p14:creationId xmlns:p14="http://schemas.microsoft.com/office/powerpoint/2010/main" val="3961304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854F3F1A-DE3F-4801-84EC-BD5EB3A5F083}"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8EA1662C-60D0-42A3-B7E3-AE02BFD50945}" type="slidenum">
              <a:rPr lang="he-IL" altLang="en-US"/>
              <a:pPr>
                <a:defRPr/>
              </a:pPr>
              <a:t>‹#›</a:t>
            </a:fld>
            <a:endParaRPr lang="en-US"/>
          </a:p>
        </p:txBody>
      </p:sp>
    </p:spTree>
    <p:extLst>
      <p:ext uri="{BB962C8B-B14F-4D97-AF65-F5344CB8AC3E}">
        <p14:creationId xmlns:p14="http://schemas.microsoft.com/office/powerpoint/2010/main" val="369356215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5"/>
          <p:cNvSpPr>
            <a:spLocks noGrp="1" noChangeArrowheads="1"/>
          </p:cNvSpPr>
          <p:nvPr>
            <p:ph type="dt" sz="half" idx="10"/>
          </p:nvPr>
        </p:nvSpPr>
        <p:spPr>
          <a:ln/>
        </p:spPr>
        <p:txBody>
          <a:bodyPr/>
          <a:lstStyle>
            <a:lvl1pPr>
              <a:defRPr/>
            </a:lvl1pPr>
          </a:lstStyle>
          <a:p>
            <a:pPr>
              <a:defRPr/>
            </a:pPr>
            <a:fld id="{7C2D4029-D628-4035-91A3-896611FF803B}" type="datetimeFigureOut">
              <a:rPr lang="en-US"/>
              <a:pPr>
                <a:defRPr/>
              </a:pPr>
              <a:t>4/10/2014</a:t>
            </a:fld>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058B0648-12B5-4FD7-B914-B9B2BDF1C143}" type="slidenum">
              <a:rPr lang="he-IL" altLang="en-US"/>
              <a:pPr>
                <a:defRPr/>
              </a:pPr>
              <a:t>‹#›</a:t>
            </a:fld>
            <a:endParaRPr lang="en-US"/>
          </a:p>
        </p:txBody>
      </p:sp>
    </p:spTree>
    <p:extLst>
      <p:ext uri="{BB962C8B-B14F-4D97-AF65-F5344CB8AC3E}">
        <p14:creationId xmlns:p14="http://schemas.microsoft.com/office/powerpoint/2010/main" val="41510724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5.jpeg"/><Relationship Id="rId2" Type="http://schemas.openxmlformats.org/officeDocument/2006/relationships/slideLayout" Target="../slideLayouts/slideLayout101.xml"/><Relationship Id="rId16" Type="http://schemas.openxmlformats.org/officeDocument/2006/relationships/image" Target="../media/image4.jpe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3.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5.jpeg"/><Relationship Id="rId2" Type="http://schemas.openxmlformats.org/officeDocument/2006/relationships/slideLayout" Target="../slideLayouts/slideLayout112.xml"/><Relationship Id="rId16" Type="http://schemas.openxmlformats.org/officeDocument/2006/relationships/image" Target="../media/image4.jpe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3.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5.jpeg"/><Relationship Id="rId2" Type="http://schemas.openxmlformats.org/officeDocument/2006/relationships/slideLayout" Target="../slideLayouts/slideLayout123.xml"/><Relationship Id="rId16" Type="http://schemas.openxmlformats.org/officeDocument/2006/relationships/image" Target="../media/image4.jpe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3.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5.jpeg"/><Relationship Id="rId2" Type="http://schemas.openxmlformats.org/officeDocument/2006/relationships/slideLayout" Target="../slideLayouts/slideLayout134.xml"/><Relationship Id="rId16" Type="http://schemas.openxmlformats.org/officeDocument/2006/relationships/image" Target="../media/image4.jpe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3.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17" Type="http://schemas.openxmlformats.org/officeDocument/2006/relationships/image" Target="../media/image5.jpeg"/><Relationship Id="rId2" Type="http://schemas.openxmlformats.org/officeDocument/2006/relationships/slideLayout" Target="../slideLayouts/slideLayout145.xml"/><Relationship Id="rId16" Type="http://schemas.openxmlformats.org/officeDocument/2006/relationships/image" Target="../media/image4.jpe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3.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eg"/><Relationship Id="rId18" Type="http://schemas.openxmlformats.org/officeDocument/2006/relationships/image" Target="../media/image1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11.png"/><Relationship Id="rId2" Type="http://schemas.openxmlformats.org/officeDocument/2006/relationships/slideLayout" Target="../slideLayouts/slideLayout13.xml"/><Relationship Id="rId16"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9.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jpeg"/><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jpeg"/><Relationship Id="rId2" Type="http://schemas.openxmlformats.org/officeDocument/2006/relationships/slideLayout" Target="../slideLayouts/slideLayout35.xml"/><Relationship Id="rId16" Type="http://schemas.openxmlformats.org/officeDocument/2006/relationships/image" Target="../media/image4.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5.jpeg"/><Relationship Id="rId2" Type="http://schemas.openxmlformats.org/officeDocument/2006/relationships/slideLayout" Target="../slideLayouts/slideLayout46.xml"/><Relationship Id="rId16" Type="http://schemas.openxmlformats.org/officeDocument/2006/relationships/image" Target="../media/image4.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5.jpeg"/><Relationship Id="rId2" Type="http://schemas.openxmlformats.org/officeDocument/2006/relationships/slideLayout" Target="../slideLayouts/slideLayout57.xml"/><Relationship Id="rId16" Type="http://schemas.openxmlformats.org/officeDocument/2006/relationships/image" Target="../media/image4.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5.jpeg"/><Relationship Id="rId2" Type="http://schemas.openxmlformats.org/officeDocument/2006/relationships/slideLayout" Target="../slideLayouts/slideLayout68.xml"/><Relationship Id="rId16" Type="http://schemas.openxmlformats.org/officeDocument/2006/relationships/image" Target="../media/image4.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5.jpeg"/><Relationship Id="rId2" Type="http://schemas.openxmlformats.org/officeDocument/2006/relationships/slideLayout" Target="../slideLayouts/slideLayout79.xml"/><Relationship Id="rId16" Type="http://schemas.openxmlformats.org/officeDocument/2006/relationships/image" Target="../media/image4.jpe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5.jpeg"/><Relationship Id="rId2" Type="http://schemas.openxmlformats.org/officeDocument/2006/relationships/slideLayout" Target="../slideLayouts/slideLayout90.xml"/><Relationship Id="rId16" Type="http://schemas.openxmlformats.org/officeDocument/2006/relationships/image" Target="../media/image4.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1029" name="Line 29"/>
          <p:cNvSpPr>
            <a:spLocks noChangeShapeType="1"/>
          </p:cNvSpPr>
          <p:nvPr userDrawn="1"/>
        </p:nvSpPr>
        <p:spPr bwMode="auto">
          <a:xfrm>
            <a:off x="1143000" y="6400800"/>
            <a:ext cx="7772400" cy="0"/>
          </a:xfrm>
          <a:prstGeom prst="line">
            <a:avLst/>
          </a:prstGeom>
          <a:noFill/>
          <a:ln w="9525" cmpd="sng">
            <a:solidFill>
              <a:srgbClr val="969696"/>
            </a:solidFill>
            <a:round/>
            <a:headEnd/>
            <a:tailEnd/>
          </a:ln>
        </p:spPr>
        <p:txBody>
          <a:bodyPr wrap="none"/>
          <a:lstStyle/>
          <a:p>
            <a:pPr>
              <a:defRPr/>
            </a:pPr>
            <a:endParaRPr lang="he-IL"/>
          </a:p>
        </p:txBody>
      </p:sp>
      <p:grpSp>
        <p:nvGrpSpPr>
          <p:cNvPr id="2" name="Group 6"/>
          <p:cNvGrpSpPr>
            <a:grpSpLocks/>
          </p:cNvGrpSpPr>
          <p:nvPr userDrawn="1"/>
        </p:nvGrpSpPr>
        <p:grpSpPr bwMode="auto">
          <a:xfrm>
            <a:off x="0" y="0"/>
            <a:ext cx="9150350" cy="6858000"/>
            <a:chOff x="0" y="0"/>
            <a:chExt cx="9150350" cy="6858000"/>
          </a:xfrm>
        </p:grpSpPr>
        <p:sp>
          <p:nvSpPr>
            <p:cNvPr id="1031" name="Rectangle 33"/>
            <p:cNvSpPr>
              <a:spLocks noChangeArrowheads="1"/>
            </p:cNvSpPr>
            <p:nvPr/>
          </p:nvSpPr>
          <p:spPr bwMode="auto">
            <a:xfrm>
              <a:off x="0" y="0"/>
              <a:ext cx="1003300" cy="6858000"/>
            </a:xfrm>
            <a:prstGeom prst="rect">
              <a:avLst/>
            </a:prstGeom>
            <a:solidFill>
              <a:schemeClr val="tx1"/>
            </a:solidFill>
            <a:ln w="9525" cmpd="sng">
              <a:solidFill>
                <a:schemeClr val="tx1"/>
              </a:solidFill>
              <a:miter lim="800000"/>
              <a:headEnd/>
              <a:tailEnd/>
            </a:ln>
          </p:spPr>
          <p:txBody>
            <a:bodyPr wrap="none" anchor="ctr"/>
            <a:lstStyle/>
            <a:p>
              <a:pPr>
                <a:defRPr/>
              </a:pPr>
              <a:endParaRPr lang="en-US"/>
            </a:p>
          </p:txBody>
        </p:sp>
        <p:sp>
          <p:nvSpPr>
            <p:cNvPr id="1032" name="Rectangle 31"/>
            <p:cNvSpPr>
              <a:spLocks noChangeArrowheads="1"/>
            </p:cNvSpPr>
            <p:nvPr/>
          </p:nvSpPr>
          <p:spPr bwMode="auto">
            <a:xfrm>
              <a:off x="0" y="1263650"/>
              <a:ext cx="9150350" cy="120650"/>
            </a:xfrm>
            <a:prstGeom prst="rect">
              <a:avLst/>
            </a:prstGeom>
            <a:gradFill rotWithShape="0">
              <a:gsLst>
                <a:gs pos="0">
                  <a:schemeClr val="folHlink"/>
                </a:gs>
                <a:gs pos="100000">
                  <a:srgbClr val="9DBD17"/>
                </a:gs>
              </a:gsLst>
              <a:lin ang="0" scaled="1"/>
            </a:gradFill>
            <a:ln w="9525">
              <a:noFill/>
              <a:miter lim="800000"/>
              <a:headEnd/>
              <a:tailEnd/>
            </a:ln>
          </p:spPr>
          <p:txBody>
            <a:bodyPr wrap="none" anchor="ctr"/>
            <a:lstStyle/>
            <a:p>
              <a:pPr>
                <a:defRPr/>
              </a:pPr>
              <a:endParaRPr lang="en-US"/>
            </a:p>
          </p:txBody>
        </p:sp>
        <p:pic>
          <p:nvPicPr>
            <p:cNvPr id="1034" name="Picture 37" descr="silo-11"/>
            <p:cNvPicPr>
              <a:picLocks noChangeAspect="1" noChangeArrowheads="1"/>
            </p:cNvPicPr>
            <p:nvPr/>
          </p:nvPicPr>
          <p:blipFill>
            <a:blip r:embed="rId13"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8" descr="IMG_4603 L"/>
            <p:cNvPicPr>
              <a:picLocks noChangeAspect="1" noChangeArrowheads="1"/>
            </p:cNvPicPr>
            <p:nvPr/>
          </p:nvPicPr>
          <p:blipFill>
            <a:blip r:embed="rId14" cstate="print">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9" descr="P1010098"/>
            <p:cNvPicPr>
              <a:picLocks noChangeAspect="1" noChangeArrowheads="1"/>
            </p:cNvPicPr>
            <p:nvPr/>
          </p:nvPicPr>
          <p:blipFill>
            <a:blip r:embed="rId16" cstate="print">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 descr="C:\Documents and Settings\rubi\Desktop\Screen Hunter\ScreenHunter_03 Aug. 30 15.0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28"/>
          <p:cNvSpPr>
            <a:spLocks noChangeArrowheads="1"/>
          </p:cNvSpPr>
          <p:nvPr userDrawn="1"/>
        </p:nvSpPr>
        <p:spPr bwMode="auto">
          <a:xfrm>
            <a:off x="1314450" y="6477000"/>
            <a:ext cx="7556500" cy="276225"/>
          </a:xfrm>
          <a:prstGeom prst="rect">
            <a:avLst/>
          </a:prstGeom>
          <a:noFill/>
          <a:ln w="9525">
            <a:noFill/>
            <a:miter lim="800000"/>
            <a:headEnd/>
            <a:tailEnd/>
          </a:ln>
        </p:spPr>
        <p:txBody>
          <a:bodyPr>
            <a:spAutoFit/>
          </a:bodyPr>
          <a:lstStyle/>
          <a:p>
            <a:pPr>
              <a:defRPr/>
            </a:pPr>
            <a:r>
              <a:rPr lang="en-US" sz="1200" dirty="0" smtClean="0">
                <a:solidFill>
                  <a:srgbClr val="969696"/>
                </a:solidFill>
              </a:rPr>
              <a:t>		GTS 			www.onthelevel.com</a:t>
            </a:r>
            <a:endParaRPr lang="en-US" sz="1200" dirty="0">
              <a:solidFill>
                <a:srgbClr val="969696"/>
              </a:solidFill>
            </a:endParaRPr>
          </a:p>
        </p:txBody>
      </p:sp>
      <p:pic>
        <p:nvPicPr>
          <p:cNvPr id="1039" name="Picture 15" descr="GTS LOGO FIN on WHITE 300 DPI"/>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282" y="1131300"/>
            <a:ext cx="863600" cy="39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05" r:id="rId1"/>
    <p:sldLayoutId id="2147489106" r:id="rId2"/>
    <p:sldLayoutId id="2147489107" r:id="rId3"/>
    <p:sldLayoutId id="2147489108" r:id="rId4"/>
    <p:sldLayoutId id="2147489109" r:id="rId5"/>
    <p:sldLayoutId id="2147489110" r:id="rId6"/>
    <p:sldLayoutId id="2147489111" r:id="rId7"/>
    <p:sldLayoutId id="2147489112" r:id="rId8"/>
    <p:sldLayoutId id="2147489113" r:id="rId9"/>
    <p:sldLayoutId id="2147489114" r:id="rId10"/>
    <p:sldLayoutId id="214748911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5B690D"/>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42" name="Rectangle 28"/>
          <p:cNvSpPr>
            <a:spLocks noChangeArrowheads="1"/>
          </p:cNvSpPr>
          <p:nvPr/>
        </p:nvSpPr>
        <p:spPr bwMode="auto">
          <a:xfrm>
            <a:off x="1587500" y="6477000"/>
            <a:ext cx="6203950" cy="274638"/>
          </a:xfrm>
          <a:prstGeom prst="rect">
            <a:avLst/>
          </a:prstGeom>
          <a:noFill/>
          <a:ln w="9525">
            <a:noFill/>
            <a:miter lim="800000"/>
            <a:headEnd/>
            <a:tailEnd/>
          </a:ln>
        </p:spPr>
        <p:txBody>
          <a:bodyPr>
            <a:spAutoFit/>
          </a:bodyPr>
          <a:lstStyle/>
          <a:p>
            <a:pPr>
              <a:defRPr/>
            </a:pPr>
            <a:r>
              <a:rPr lang="en-US" sz="1200">
                <a:solidFill>
                  <a:srgbClr val="969696"/>
                </a:solidFill>
              </a:rPr>
              <a:t>© 2007 APM Automation Solutions Ltd. All rights reserved. Contact Ofir Perl: +972 54 6526717</a:t>
            </a:r>
          </a:p>
        </p:txBody>
      </p:sp>
      <p:sp>
        <p:nvSpPr>
          <p:cNvPr id="10243" name="Line 29"/>
          <p:cNvSpPr>
            <a:spLocks noChangeShapeType="1"/>
          </p:cNvSpPr>
          <p:nvPr userDrawn="1"/>
        </p:nvSpPr>
        <p:spPr bwMode="auto">
          <a:xfrm>
            <a:off x="1143000" y="6400800"/>
            <a:ext cx="7772400" cy="0"/>
          </a:xfrm>
          <a:prstGeom prst="line">
            <a:avLst/>
          </a:prstGeom>
          <a:noFill/>
          <a:ln w="9525" cmpd="sng">
            <a:solidFill>
              <a:srgbClr val="969696"/>
            </a:solidFill>
            <a:round/>
            <a:headEnd/>
            <a:tailEnd/>
          </a:ln>
        </p:spPr>
        <p:txBody>
          <a:bodyPr wrap="none"/>
          <a:lstStyle/>
          <a:p>
            <a:pPr>
              <a:defRPr/>
            </a:pPr>
            <a:endParaRPr lang="he-IL"/>
          </a:p>
        </p:txBody>
      </p:sp>
      <p:grpSp>
        <p:nvGrpSpPr>
          <p:cNvPr id="10244" name="Group 4"/>
          <p:cNvGrpSpPr>
            <a:grpSpLocks/>
          </p:cNvGrpSpPr>
          <p:nvPr userDrawn="1"/>
        </p:nvGrpSpPr>
        <p:grpSpPr bwMode="auto">
          <a:xfrm>
            <a:off x="0" y="0"/>
            <a:ext cx="9150350" cy="6858000"/>
            <a:chOff x="0" y="0"/>
            <a:chExt cx="9150350" cy="6858000"/>
          </a:xfrm>
        </p:grpSpPr>
        <p:sp>
          <p:nvSpPr>
            <p:cNvPr id="2" name="Rectangle 33"/>
            <p:cNvSpPr>
              <a:spLocks noChangeArrowheads="1"/>
            </p:cNvSpPr>
            <p:nvPr/>
          </p:nvSpPr>
          <p:spPr bwMode="auto">
            <a:xfrm>
              <a:off x="0" y="0"/>
              <a:ext cx="1003300" cy="6858000"/>
            </a:xfrm>
            <a:prstGeom prst="rect">
              <a:avLst/>
            </a:prstGeom>
            <a:solidFill>
              <a:schemeClr val="tx1"/>
            </a:solidFill>
            <a:ln w="9525" cmpd="sng">
              <a:solidFill>
                <a:schemeClr val="tx1"/>
              </a:solidFill>
              <a:miter lim="800000"/>
              <a:headEnd/>
              <a:tailEnd/>
            </a:ln>
          </p:spPr>
          <p:txBody>
            <a:bodyPr wrap="none" anchor="ctr"/>
            <a:lstStyle/>
            <a:p>
              <a:pPr>
                <a:defRPr/>
              </a:pPr>
              <a:endParaRPr lang="en-US"/>
            </a:p>
          </p:txBody>
        </p:sp>
        <p:sp>
          <p:nvSpPr>
            <p:cNvPr id="3" name="Rectangle 31"/>
            <p:cNvSpPr>
              <a:spLocks noChangeArrowheads="1"/>
            </p:cNvSpPr>
            <p:nvPr/>
          </p:nvSpPr>
          <p:spPr bwMode="auto">
            <a:xfrm>
              <a:off x="0" y="1263650"/>
              <a:ext cx="9150350" cy="120650"/>
            </a:xfrm>
            <a:prstGeom prst="rect">
              <a:avLst/>
            </a:prstGeom>
            <a:gradFill rotWithShape="0">
              <a:gsLst>
                <a:gs pos="0">
                  <a:schemeClr val="folHlink"/>
                </a:gs>
                <a:gs pos="100000">
                  <a:srgbClr val="9DBD17"/>
                </a:gs>
              </a:gsLst>
              <a:lin ang="0" scaled="1"/>
            </a:gradFill>
            <a:ln w="9525">
              <a:noFill/>
              <a:miter lim="800000"/>
              <a:headEnd/>
              <a:tailEnd/>
            </a:ln>
          </p:spPr>
          <p:txBody>
            <a:bodyPr wrap="none" anchor="ctr"/>
            <a:lstStyle/>
            <a:p>
              <a:pPr>
                <a:defRPr/>
              </a:pPr>
              <a:endParaRPr lang="en-US"/>
            </a:p>
          </p:txBody>
        </p:sp>
        <p:pic>
          <p:nvPicPr>
            <p:cNvPr id="10253" name="Picture 37" descr="silo-11"/>
            <p:cNvPicPr>
              <a:picLocks noChangeAspect="1" noChangeArrowheads="1"/>
            </p:cNvPicPr>
            <p:nvPr/>
          </p:nvPicPr>
          <p:blipFill>
            <a:blip r:embed="rId13"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38" descr="IMG_4603 L"/>
            <p:cNvPicPr>
              <a:picLocks noChangeAspect="1" noChangeArrowheads="1"/>
            </p:cNvPicPr>
            <p:nvPr/>
          </p:nvPicPr>
          <p:blipFill>
            <a:blip r:embed="rId14" cstate="print">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descr="P1010098"/>
            <p:cNvPicPr>
              <a:picLocks noChangeAspect="1" noChangeArrowheads="1"/>
            </p:cNvPicPr>
            <p:nvPr/>
          </p:nvPicPr>
          <p:blipFill>
            <a:blip r:embed="rId16" cstate="print">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rubi\Desktop\Screen Hunter\ScreenHunter_03 Aug. 30 15.0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5"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46"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55" name="Rectangle 25"/>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28C67387-72CB-4BAA-911A-A0465E439402}" type="datetimeFigureOut">
              <a:rPr lang="en-US"/>
              <a:pPr>
                <a:defRPr/>
              </a:pPr>
              <a:t>4/10/2014</a:t>
            </a:fld>
            <a:endParaRPr lang="en-US"/>
          </a:p>
        </p:txBody>
      </p:sp>
      <p:sp>
        <p:nvSpPr>
          <p:cNvPr id="10256" name="Rectangle 26"/>
          <p:cNvSpPr>
            <a:spLocks noGrp="1" noChangeArrowheads="1"/>
          </p:cNvSpPr>
          <p:nvPr>
            <p:ph type="ftr" sz="quarter" idx="3"/>
          </p:nvPr>
        </p:nvSpPr>
        <p:spPr bwMode="auto">
          <a:xfrm>
            <a:off x="15811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0257" name="Rectangle 2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2A27EFD6-949F-4BAB-9706-5C0CAC027AA7}" type="slidenum">
              <a:rPr lang="he-IL" altLang="en-US"/>
              <a:pPr>
                <a:defRPr/>
              </a:pPr>
              <a:t>‹#›</a:t>
            </a:fld>
            <a:endParaRPr lang="en-US"/>
          </a:p>
        </p:txBody>
      </p:sp>
      <p:pic>
        <p:nvPicPr>
          <p:cNvPr id="18" name="Picture 15" descr="GTS LOGO FIN on WHITE 300 DPI"/>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282" y="1131300"/>
            <a:ext cx="863600" cy="39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83" r:id="rId1"/>
    <p:sldLayoutId id="2147489184" r:id="rId2"/>
    <p:sldLayoutId id="2147489185" r:id="rId3"/>
    <p:sldLayoutId id="2147489186" r:id="rId4"/>
    <p:sldLayoutId id="2147489187" r:id="rId5"/>
    <p:sldLayoutId id="2147489188" r:id="rId6"/>
    <p:sldLayoutId id="2147489189" r:id="rId7"/>
    <p:sldLayoutId id="2147489190" r:id="rId8"/>
    <p:sldLayoutId id="2147489191" r:id="rId9"/>
    <p:sldLayoutId id="2147489192" r:id="rId10"/>
    <p:sldLayoutId id="214748919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5B690D"/>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1266" name="Rectangle 28"/>
          <p:cNvSpPr>
            <a:spLocks noChangeArrowheads="1"/>
          </p:cNvSpPr>
          <p:nvPr/>
        </p:nvSpPr>
        <p:spPr bwMode="auto">
          <a:xfrm>
            <a:off x="1587500" y="6477000"/>
            <a:ext cx="6203950" cy="274638"/>
          </a:xfrm>
          <a:prstGeom prst="rect">
            <a:avLst/>
          </a:prstGeom>
          <a:noFill/>
          <a:ln w="9525">
            <a:noFill/>
            <a:miter lim="800000"/>
            <a:headEnd/>
            <a:tailEnd/>
          </a:ln>
        </p:spPr>
        <p:txBody>
          <a:bodyPr>
            <a:spAutoFit/>
          </a:bodyPr>
          <a:lstStyle/>
          <a:p>
            <a:pPr>
              <a:defRPr/>
            </a:pPr>
            <a:r>
              <a:rPr lang="en-US" sz="1200">
                <a:solidFill>
                  <a:srgbClr val="969696"/>
                </a:solidFill>
              </a:rPr>
              <a:t>© 2007 APM Automation Solutions Ltd. All rights reserved. Contact Ofir Perl: +972 54 6526717</a:t>
            </a:r>
          </a:p>
        </p:txBody>
      </p:sp>
      <p:sp>
        <p:nvSpPr>
          <p:cNvPr id="11267" name="Line 29"/>
          <p:cNvSpPr>
            <a:spLocks noChangeShapeType="1"/>
          </p:cNvSpPr>
          <p:nvPr userDrawn="1"/>
        </p:nvSpPr>
        <p:spPr bwMode="auto">
          <a:xfrm>
            <a:off x="1143000" y="6400800"/>
            <a:ext cx="7772400" cy="0"/>
          </a:xfrm>
          <a:prstGeom prst="line">
            <a:avLst/>
          </a:prstGeom>
          <a:noFill/>
          <a:ln w="9525" cmpd="sng">
            <a:solidFill>
              <a:srgbClr val="969696"/>
            </a:solidFill>
            <a:round/>
            <a:headEnd/>
            <a:tailEnd/>
          </a:ln>
        </p:spPr>
        <p:txBody>
          <a:bodyPr wrap="none"/>
          <a:lstStyle/>
          <a:p>
            <a:pPr>
              <a:defRPr/>
            </a:pPr>
            <a:endParaRPr lang="he-IL"/>
          </a:p>
        </p:txBody>
      </p:sp>
      <p:grpSp>
        <p:nvGrpSpPr>
          <p:cNvPr id="11268" name="Group 4"/>
          <p:cNvGrpSpPr>
            <a:grpSpLocks/>
          </p:cNvGrpSpPr>
          <p:nvPr userDrawn="1"/>
        </p:nvGrpSpPr>
        <p:grpSpPr bwMode="auto">
          <a:xfrm>
            <a:off x="0" y="0"/>
            <a:ext cx="9150350" cy="6858000"/>
            <a:chOff x="0" y="0"/>
            <a:chExt cx="9150350" cy="6858000"/>
          </a:xfrm>
        </p:grpSpPr>
        <p:sp>
          <p:nvSpPr>
            <p:cNvPr id="2" name="Rectangle 33"/>
            <p:cNvSpPr>
              <a:spLocks noChangeArrowheads="1"/>
            </p:cNvSpPr>
            <p:nvPr/>
          </p:nvSpPr>
          <p:spPr bwMode="auto">
            <a:xfrm>
              <a:off x="0" y="0"/>
              <a:ext cx="1003300" cy="6858000"/>
            </a:xfrm>
            <a:prstGeom prst="rect">
              <a:avLst/>
            </a:prstGeom>
            <a:solidFill>
              <a:schemeClr val="tx1"/>
            </a:solidFill>
            <a:ln w="9525" cmpd="sng">
              <a:solidFill>
                <a:schemeClr val="tx1"/>
              </a:solidFill>
              <a:miter lim="800000"/>
              <a:headEnd/>
              <a:tailEnd/>
            </a:ln>
          </p:spPr>
          <p:txBody>
            <a:bodyPr wrap="none" anchor="ctr"/>
            <a:lstStyle/>
            <a:p>
              <a:pPr>
                <a:defRPr/>
              </a:pPr>
              <a:endParaRPr lang="en-US"/>
            </a:p>
          </p:txBody>
        </p:sp>
        <p:sp>
          <p:nvSpPr>
            <p:cNvPr id="3" name="Rectangle 31"/>
            <p:cNvSpPr>
              <a:spLocks noChangeArrowheads="1"/>
            </p:cNvSpPr>
            <p:nvPr/>
          </p:nvSpPr>
          <p:spPr bwMode="auto">
            <a:xfrm>
              <a:off x="0" y="1263650"/>
              <a:ext cx="9150350" cy="120650"/>
            </a:xfrm>
            <a:prstGeom prst="rect">
              <a:avLst/>
            </a:prstGeom>
            <a:gradFill rotWithShape="0">
              <a:gsLst>
                <a:gs pos="0">
                  <a:schemeClr val="folHlink"/>
                </a:gs>
                <a:gs pos="100000">
                  <a:srgbClr val="9DBD17"/>
                </a:gs>
              </a:gsLst>
              <a:lin ang="0" scaled="1"/>
            </a:gradFill>
            <a:ln w="9525">
              <a:noFill/>
              <a:miter lim="800000"/>
              <a:headEnd/>
              <a:tailEnd/>
            </a:ln>
          </p:spPr>
          <p:txBody>
            <a:bodyPr wrap="none" anchor="ctr"/>
            <a:lstStyle/>
            <a:p>
              <a:pPr>
                <a:defRPr/>
              </a:pPr>
              <a:endParaRPr lang="en-US"/>
            </a:p>
          </p:txBody>
        </p:sp>
        <p:pic>
          <p:nvPicPr>
            <p:cNvPr id="11277" name="Picture 37" descr="silo-11"/>
            <p:cNvPicPr>
              <a:picLocks noChangeAspect="1" noChangeArrowheads="1"/>
            </p:cNvPicPr>
            <p:nvPr/>
          </p:nvPicPr>
          <p:blipFill>
            <a:blip r:embed="rId13"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38" descr="IMG_4603 L"/>
            <p:cNvPicPr>
              <a:picLocks noChangeAspect="1" noChangeArrowheads="1"/>
            </p:cNvPicPr>
            <p:nvPr/>
          </p:nvPicPr>
          <p:blipFill>
            <a:blip r:embed="rId14" cstate="print">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descr="P1010098"/>
            <p:cNvPicPr>
              <a:picLocks noChangeAspect="1" noChangeArrowheads="1"/>
            </p:cNvPicPr>
            <p:nvPr/>
          </p:nvPicPr>
          <p:blipFill>
            <a:blip r:embed="rId16" cstate="print">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rubi\Desktop\Screen Hunter\ScreenHunter_03 Aug. 30 15.0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9"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1270"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79" name="Rectangle 25"/>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E369897D-CEC5-4DD6-B09C-25BA31512E69}" type="datetimeFigureOut">
              <a:rPr lang="en-US"/>
              <a:pPr>
                <a:defRPr/>
              </a:pPr>
              <a:t>4/10/2014</a:t>
            </a:fld>
            <a:endParaRPr lang="en-US"/>
          </a:p>
        </p:txBody>
      </p:sp>
      <p:sp>
        <p:nvSpPr>
          <p:cNvPr id="11280" name="Rectangle 26"/>
          <p:cNvSpPr>
            <a:spLocks noGrp="1" noChangeArrowheads="1"/>
          </p:cNvSpPr>
          <p:nvPr>
            <p:ph type="ftr" sz="quarter" idx="3"/>
          </p:nvPr>
        </p:nvSpPr>
        <p:spPr bwMode="auto">
          <a:xfrm>
            <a:off x="15811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1281" name="Rectangle 2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868CBE9F-2437-48C8-9420-30D889F0A4F6}" type="slidenum">
              <a:rPr lang="he-IL" altLang="en-US"/>
              <a:pPr>
                <a:defRPr/>
              </a:pPr>
              <a:t>‹#›</a:t>
            </a:fld>
            <a:endParaRPr lang="en-US"/>
          </a:p>
        </p:txBody>
      </p:sp>
      <p:pic>
        <p:nvPicPr>
          <p:cNvPr id="18" name="Picture 15" descr="GTS LOGO FIN on WHITE 300 DPI"/>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282" y="1131300"/>
            <a:ext cx="863600" cy="39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94" r:id="rId1"/>
    <p:sldLayoutId id="2147489195" r:id="rId2"/>
    <p:sldLayoutId id="2147489196" r:id="rId3"/>
    <p:sldLayoutId id="2147489197" r:id="rId4"/>
    <p:sldLayoutId id="2147489198" r:id="rId5"/>
    <p:sldLayoutId id="2147489199" r:id="rId6"/>
    <p:sldLayoutId id="2147489200" r:id="rId7"/>
    <p:sldLayoutId id="2147489201" r:id="rId8"/>
    <p:sldLayoutId id="2147489202" r:id="rId9"/>
    <p:sldLayoutId id="2147489203" r:id="rId10"/>
    <p:sldLayoutId id="214748920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5B690D"/>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2290" name="Rectangle 28"/>
          <p:cNvSpPr>
            <a:spLocks noChangeArrowheads="1"/>
          </p:cNvSpPr>
          <p:nvPr/>
        </p:nvSpPr>
        <p:spPr bwMode="auto">
          <a:xfrm>
            <a:off x="1587500" y="6477000"/>
            <a:ext cx="6203950" cy="274638"/>
          </a:xfrm>
          <a:prstGeom prst="rect">
            <a:avLst/>
          </a:prstGeom>
          <a:noFill/>
          <a:ln w="9525">
            <a:noFill/>
            <a:miter lim="800000"/>
            <a:headEnd/>
            <a:tailEnd/>
          </a:ln>
        </p:spPr>
        <p:txBody>
          <a:bodyPr>
            <a:spAutoFit/>
          </a:bodyPr>
          <a:lstStyle/>
          <a:p>
            <a:pPr>
              <a:defRPr/>
            </a:pPr>
            <a:r>
              <a:rPr lang="en-US" sz="1200">
                <a:solidFill>
                  <a:srgbClr val="969696"/>
                </a:solidFill>
              </a:rPr>
              <a:t>© 2007 APM Automation Solutions Ltd. All rights reserved. Contact Ofir Perl: +972 54 6526717</a:t>
            </a:r>
          </a:p>
        </p:txBody>
      </p:sp>
      <p:sp>
        <p:nvSpPr>
          <p:cNvPr id="12291" name="Line 29"/>
          <p:cNvSpPr>
            <a:spLocks noChangeShapeType="1"/>
          </p:cNvSpPr>
          <p:nvPr userDrawn="1"/>
        </p:nvSpPr>
        <p:spPr bwMode="auto">
          <a:xfrm>
            <a:off x="1143000" y="6400800"/>
            <a:ext cx="7772400" cy="0"/>
          </a:xfrm>
          <a:prstGeom prst="line">
            <a:avLst/>
          </a:prstGeom>
          <a:noFill/>
          <a:ln w="9525" cmpd="sng">
            <a:solidFill>
              <a:srgbClr val="969696"/>
            </a:solidFill>
            <a:round/>
            <a:headEnd/>
            <a:tailEnd/>
          </a:ln>
        </p:spPr>
        <p:txBody>
          <a:bodyPr wrap="none"/>
          <a:lstStyle/>
          <a:p>
            <a:pPr>
              <a:defRPr/>
            </a:pPr>
            <a:endParaRPr lang="he-IL"/>
          </a:p>
        </p:txBody>
      </p:sp>
      <p:grpSp>
        <p:nvGrpSpPr>
          <p:cNvPr id="12292" name="Group 4"/>
          <p:cNvGrpSpPr>
            <a:grpSpLocks/>
          </p:cNvGrpSpPr>
          <p:nvPr userDrawn="1"/>
        </p:nvGrpSpPr>
        <p:grpSpPr bwMode="auto">
          <a:xfrm>
            <a:off x="0" y="0"/>
            <a:ext cx="9150350" cy="6858000"/>
            <a:chOff x="0" y="0"/>
            <a:chExt cx="9150350" cy="6858000"/>
          </a:xfrm>
        </p:grpSpPr>
        <p:sp>
          <p:nvSpPr>
            <p:cNvPr id="2" name="Rectangle 33"/>
            <p:cNvSpPr>
              <a:spLocks noChangeArrowheads="1"/>
            </p:cNvSpPr>
            <p:nvPr/>
          </p:nvSpPr>
          <p:spPr bwMode="auto">
            <a:xfrm>
              <a:off x="0" y="0"/>
              <a:ext cx="1003300" cy="6858000"/>
            </a:xfrm>
            <a:prstGeom prst="rect">
              <a:avLst/>
            </a:prstGeom>
            <a:solidFill>
              <a:schemeClr val="tx1"/>
            </a:solidFill>
            <a:ln w="9525" cmpd="sng">
              <a:solidFill>
                <a:schemeClr val="tx1"/>
              </a:solidFill>
              <a:miter lim="800000"/>
              <a:headEnd/>
              <a:tailEnd/>
            </a:ln>
          </p:spPr>
          <p:txBody>
            <a:bodyPr wrap="none" anchor="ctr"/>
            <a:lstStyle/>
            <a:p>
              <a:pPr>
                <a:defRPr/>
              </a:pPr>
              <a:endParaRPr lang="en-US"/>
            </a:p>
          </p:txBody>
        </p:sp>
        <p:sp>
          <p:nvSpPr>
            <p:cNvPr id="3" name="Rectangle 31"/>
            <p:cNvSpPr>
              <a:spLocks noChangeArrowheads="1"/>
            </p:cNvSpPr>
            <p:nvPr/>
          </p:nvSpPr>
          <p:spPr bwMode="auto">
            <a:xfrm>
              <a:off x="0" y="1263650"/>
              <a:ext cx="9150350" cy="120650"/>
            </a:xfrm>
            <a:prstGeom prst="rect">
              <a:avLst/>
            </a:prstGeom>
            <a:gradFill rotWithShape="0">
              <a:gsLst>
                <a:gs pos="0">
                  <a:schemeClr val="folHlink"/>
                </a:gs>
                <a:gs pos="100000">
                  <a:srgbClr val="9DBD17"/>
                </a:gs>
              </a:gsLst>
              <a:lin ang="0" scaled="1"/>
            </a:gradFill>
            <a:ln w="9525">
              <a:noFill/>
              <a:miter lim="800000"/>
              <a:headEnd/>
              <a:tailEnd/>
            </a:ln>
          </p:spPr>
          <p:txBody>
            <a:bodyPr wrap="none" anchor="ctr"/>
            <a:lstStyle/>
            <a:p>
              <a:pPr>
                <a:defRPr/>
              </a:pPr>
              <a:endParaRPr lang="en-US"/>
            </a:p>
          </p:txBody>
        </p:sp>
        <p:pic>
          <p:nvPicPr>
            <p:cNvPr id="12301" name="Picture 37" descr="silo-11"/>
            <p:cNvPicPr>
              <a:picLocks noChangeAspect="1" noChangeArrowheads="1"/>
            </p:cNvPicPr>
            <p:nvPr/>
          </p:nvPicPr>
          <p:blipFill>
            <a:blip r:embed="rId13"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38" descr="IMG_4603 L"/>
            <p:cNvPicPr>
              <a:picLocks noChangeAspect="1" noChangeArrowheads="1"/>
            </p:cNvPicPr>
            <p:nvPr/>
          </p:nvPicPr>
          <p:blipFill>
            <a:blip r:embed="rId14" cstate="print">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descr="P1010098"/>
            <p:cNvPicPr>
              <a:picLocks noChangeAspect="1" noChangeArrowheads="1"/>
            </p:cNvPicPr>
            <p:nvPr/>
          </p:nvPicPr>
          <p:blipFill>
            <a:blip r:embed="rId16" cstate="print">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rubi\Desktop\Screen Hunter\ScreenHunter_03 Aug. 30 15.0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3"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2294"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2303" name="Rectangle 25"/>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79F1E7A1-C58E-4386-9366-63111C47D49A}" type="datetimeFigureOut">
              <a:rPr lang="en-US"/>
              <a:pPr>
                <a:defRPr/>
              </a:pPr>
              <a:t>4/10/2014</a:t>
            </a:fld>
            <a:endParaRPr lang="en-US"/>
          </a:p>
        </p:txBody>
      </p:sp>
      <p:sp>
        <p:nvSpPr>
          <p:cNvPr id="12304" name="Rectangle 26"/>
          <p:cNvSpPr>
            <a:spLocks noGrp="1" noChangeArrowheads="1"/>
          </p:cNvSpPr>
          <p:nvPr>
            <p:ph type="ftr" sz="quarter" idx="3"/>
          </p:nvPr>
        </p:nvSpPr>
        <p:spPr bwMode="auto">
          <a:xfrm>
            <a:off x="15811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2305" name="Rectangle 2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4753DF03-CAAD-483A-9780-ACC4949A996A}" type="slidenum">
              <a:rPr lang="he-IL" altLang="en-US"/>
              <a:pPr>
                <a:defRPr/>
              </a:pPr>
              <a:t>‹#›</a:t>
            </a:fld>
            <a:endParaRPr lang="en-US"/>
          </a:p>
        </p:txBody>
      </p:sp>
      <p:pic>
        <p:nvPicPr>
          <p:cNvPr id="18" name="Picture 15" descr="GTS LOGO FIN on WHITE 300 DPI"/>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282" y="1131300"/>
            <a:ext cx="863600" cy="39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205" r:id="rId1"/>
    <p:sldLayoutId id="2147489206" r:id="rId2"/>
    <p:sldLayoutId id="2147489207" r:id="rId3"/>
    <p:sldLayoutId id="2147489208" r:id="rId4"/>
    <p:sldLayoutId id="2147489209" r:id="rId5"/>
    <p:sldLayoutId id="2147489210" r:id="rId6"/>
    <p:sldLayoutId id="2147489211" r:id="rId7"/>
    <p:sldLayoutId id="2147489212" r:id="rId8"/>
    <p:sldLayoutId id="2147489213" r:id="rId9"/>
    <p:sldLayoutId id="2147489214" r:id="rId10"/>
    <p:sldLayoutId id="214748921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5B690D"/>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3314" name="Rectangle 28"/>
          <p:cNvSpPr>
            <a:spLocks noChangeArrowheads="1"/>
          </p:cNvSpPr>
          <p:nvPr/>
        </p:nvSpPr>
        <p:spPr bwMode="auto">
          <a:xfrm>
            <a:off x="1587500" y="6477000"/>
            <a:ext cx="6203950" cy="274638"/>
          </a:xfrm>
          <a:prstGeom prst="rect">
            <a:avLst/>
          </a:prstGeom>
          <a:noFill/>
          <a:ln w="9525">
            <a:noFill/>
            <a:miter lim="800000"/>
            <a:headEnd/>
            <a:tailEnd/>
          </a:ln>
        </p:spPr>
        <p:txBody>
          <a:bodyPr>
            <a:spAutoFit/>
          </a:bodyPr>
          <a:lstStyle/>
          <a:p>
            <a:pPr>
              <a:defRPr/>
            </a:pPr>
            <a:r>
              <a:rPr lang="en-US" sz="1200">
                <a:solidFill>
                  <a:srgbClr val="969696"/>
                </a:solidFill>
              </a:rPr>
              <a:t>© 2007 APM Automation Solutions Ltd. All rights reserved. Contact Ofir Perl: +972 54 6526717</a:t>
            </a:r>
          </a:p>
        </p:txBody>
      </p:sp>
      <p:sp>
        <p:nvSpPr>
          <p:cNvPr id="13315" name="Line 29"/>
          <p:cNvSpPr>
            <a:spLocks noChangeShapeType="1"/>
          </p:cNvSpPr>
          <p:nvPr userDrawn="1"/>
        </p:nvSpPr>
        <p:spPr bwMode="auto">
          <a:xfrm>
            <a:off x="1143000" y="6400800"/>
            <a:ext cx="7772400" cy="0"/>
          </a:xfrm>
          <a:prstGeom prst="line">
            <a:avLst/>
          </a:prstGeom>
          <a:noFill/>
          <a:ln w="9525" cmpd="sng">
            <a:solidFill>
              <a:srgbClr val="969696"/>
            </a:solidFill>
            <a:round/>
            <a:headEnd/>
            <a:tailEnd/>
          </a:ln>
        </p:spPr>
        <p:txBody>
          <a:bodyPr wrap="none"/>
          <a:lstStyle/>
          <a:p>
            <a:pPr>
              <a:defRPr/>
            </a:pPr>
            <a:endParaRPr lang="he-IL"/>
          </a:p>
        </p:txBody>
      </p:sp>
      <p:grpSp>
        <p:nvGrpSpPr>
          <p:cNvPr id="13316" name="Group 4"/>
          <p:cNvGrpSpPr>
            <a:grpSpLocks/>
          </p:cNvGrpSpPr>
          <p:nvPr userDrawn="1"/>
        </p:nvGrpSpPr>
        <p:grpSpPr bwMode="auto">
          <a:xfrm>
            <a:off x="0" y="0"/>
            <a:ext cx="9150350" cy="6858000"/>
            <a:chOff x="0" y="0"/>
            <a:chExt cx="9150350" cy="6858000"/>
          </a:xfrm>
        </p:grpSpPr>
        <p:sp>
          <p:nvSpPr>
            <p:cNvPr id="2" name="Rectangle 33"/>
            <p:cNvSpPr>
              <a:spLocks noChangeArrowheads="1"/>
            </p:cNvSpPr>
            <p:nvPr/>
          </p:nvSpPr>
          <p:spPr bwMode="auto">
            <a:xfrm>
              <a:off x="0" y="0"/>
              <a:ext cx="1003300" cy="6858000"/>
            </a:xfrm>
            <a:prstGeom prst="rect">
              <a:avLst/>
            </a:prstGeom>
            <a:solidFill>
              <a:schemeClr val="tx1"/>
            </a:solidFill>
            <a:ln w="9525" cmpd="sng">
              <a:solidFill>
                <a:schemeClr val="tx1"/>
              </a:solidFill>
              <a:miter lim="800000"/>
              <a:headEnd/>
              <a:tailEnd/>
            </a:ln>
          </p:spPr>
          <p:txBody>
            <a:bodyPr wrap="none" anchor="ctr"/>
            <a:lstStyle/>
            <a:p>
              <a:pPr>
                <a:defRPr/>
              </a:pPr>
              <a:endParaRPr lang="en-US"/>
            </a:p>
          </p:txBody>
        </p:sp>
        <p:sp>
          <p:nvSpPr>
            <p:cNvPr id="3" name="Rectangle 31"/>
            <p:cNvSpPr>
              <a:spLocks noChangeArrowheads="1"/>
            </p:cNvSpPr>
            <p:nvPr/>
          </p:nvSpPr>
          <p:spPr bwMode="auto">
            <a:xfrm>
              <a:off x="0" y="1263650"/>
              <a:ext cx="9150350" cy="120650"/>
            </a:xfrm>
            <a:prstGeom prst="rect">
              <a:avLst/>
            </a:prstGeom>
            <a:gradFill rotWithShape="0">
              <a:gsLst>
                <a:gs pos="0">
                  <a:schemeClr val="folHlink"/>
                </a:gs>
                <a:gs pos="100000">
                  <a:srgbClr val="9DBD17"/>
                </a:gs>
              </a:gsLst>
              <a:lin ang="0" scaled="1"/>
            </a:gradFill>
            <a:ln w="9525">
              <a:noFill/>
              <a:miter lim="800000"/>
              <a:headEnd/>
              <a:tailEnd/>
            </a:ln>
          </p:spPr>
          <p:txBody>
            <a:bodyPr wrap="none" anchor="ctr"/>
            <a:lstStyle/>
            <a:p>
              <a:pPr>
                <a:defRPr/>
              </a:pPr>
              <a:endParaRPr lang="en-US"/>
            </a:p>
          </p:txBody>
        </p:sp>
        <p:pic>
          <p:nvPicPr>
            <p:cNvPr id="13325" name="Picture 37" descr="silo-11"/>
            <p:cNvPicPr>
              <a:picLocks noChangeAspect="1" noChangeArrowheads="1"/>
            </p:cNvPicPr>
            <p:nvPr/>
          </p:nvPicPr>
          <p:blipFill>
            <a:blip r:embed="rId13"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38" descr="IMG_4603 L"/>
            <p:cNvPicPr>
              <a:picLocks noChangeAspect="1" noChangeArrowheads="1"/>
            </p:cNvPicPr>
            <p:nvPr/>
          </p:nvPicPr>
          <p:blipFill>
            <a:blip r:embed="rId14" cstate="print">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descr="P1010098"/>
            <p:cNvPicPr>
              <a:picLocks noChangeAspect="1" noChangeArrowheads="1"/>
            </p:cNvPicPr>
            <p:nvPr/>
          </p:nvPicPr>
          <p:blipFill>
            <a:blip r:embed="rId16" cstate="print">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rubi\Desktop\Screen Hunter\ScreenHunter_03 Aug. 30 15.0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7"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3318"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3327" name="Rectangle 5"/>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3328" name="Rectangle 6"/>
          <p:cNvSpPr>
            <a:spLocks noGrp="1" noChangeArrowheads="1"/>
          </p:cNvSpPr>
          <p:nvPr>
            <p:ph type="ftr" sz="quarter" idx="3"/>
          </p:nvPr>
        </p:nvSpPr>
        <p:spPr bwMode="auto">
          <a:xfrm>
            <a:off x="15811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3329"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54C1EFE9-AECB-487F-ADAC-3927DEB3F094}" type="slidenum">
              <a:rPr lang="he-IL" altLang="en-US"/>
              <a:pPr>
                <a:defRPr/>
              </a:pPr>
              <a:t>‹#›</a:t>
            </a:fld>
            <a:endParaRPr lang="en-US"/>
          </a:p>
        </p:txBody>
      </p:sp>
      <p:pic>
        <p:nvPicPr>
          <p:cNvPr id="18" name="Picture 15" descr="GTS LOGO FIN on WHITE 300 DPI"/>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282" y="1131300"/>
            <a:ext cx="863600" cy="39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216" r:id="rId1"/>
    <p:sldLayoutId id="2147489217" r:id="rId2"/>
    <p:sldLayoutId id="2147489218" r:id="rId3"/>
    <p:sldLayoutId id="2147489219" r:id="rId4"/>
    <p:sldLayoutId id="2147489220" r:id="rId5"/>
    <p:sldLayoutId id="2147489221" r:id="rId6"/>
    <p:sldLayoutId id="2147489222" r:id="rId7"/>
    <p:sldLayoutId id="2147489223" r:id="rId8"/>
    <p:sldLayoutId id="2147489224" r:id="rId9"/>
    <p:sldLayoutId id="2147489225" r:id="rId10"/>
    <p:sldLayoutId id="214748922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5B690D"/>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4338" name="Rectangle 28"/>
          <p:cNvSpPr>
            <a:spLocks noChangeArrowheads="1"/>
          </p:cNvSpPr>
          <p:nvPr/>
        </p:nvSpPr>
        <p:spPr bwMode="auto">
          <a:xfrm>
            <a:off x="1587500" y="6477000"/>
            <a:ext cx="6203950" cy="274638"/>
          </a:xfrm>
          <a:prstGeom prst="rect">
            <a:avLst/>
          </a:prstGeom>
          <a:noFill/>
          <a:ln w="9525">
            <a:noFill/>
            <a:miter lim="800000"/>
            <a:headEnd/>
            <a:tailEnd/>
          </a:ln>
        </p:spPr>
        <p:txBody>
          <a:bodyPr>
            <a:spAutoFit/>
          </a:bodyPr>
          <a:lstStyle/>
          <a:p>
            <a:pPr>
              <a:defRPr/>
            </a:pPr>
            <a:r>
              <a:rPr lang="en-US" sz="1200">
                <a:solidFill>
                  <a:srgbClr val="969696"/>
                </a:solidFill>
              </a:rPr>
              <a:t>© 2007 APM Automation Solutions Ltd. All rights reserved. Contact Ofir Perl: +972 54 6526717</a:t>
            </a:r>
          </a:p>
        </p:txBody>
      </p:sp>
      <p:sp>
        <p:nvSpPr>
          <p:cNvPr id="14339" name="Line 29"/>
          <p:cNvSpPr>
            <a:spLocks noChangeShapeType="1"/>
          </p:cNvSpPr>
          <p:nvPr userDrawn="1"/>
        </p:nvSpPr>
        <p:spPr bwMode="auto">
          <a:xfrm>
            <a:off x="1143000" y="6400800"/>
            <a:ext cx="7772400" cy="0"/>
          </a:xfrm>
          <a:prstGeom prst="line">
            <a:avLst/>
          </a:prstGeom>
          <a:noFill/>
          <a:ln w="9525" cmpd="sng">
            <a:solidFill>
              <a:srgbClr val="969696"/>
            </a:solidFill>
            <a:round/>
            <a:headEnd/>
            <a:tailEnd/>
          </a:ln>
        </p:spPr>
        <p:txBody>
          <a:bodyPr wrap="none"/>
          <a:lstStyle/>
          <a:p>
            <a:pPr>
              <a:defRPr/>
            </a:pPr>
            <a:endParaRPr lang="he-IL"/>
          </a:p>
        </p:txBody>
      </p:sp>
      <p:grpSp>
        <p:nvGrpSpPr>
          <p:cNvPr id="14340" name="Group 4"/>
          <p:cNvGrpSpPr>
            <a:grpSpLocks/>
          </p:cNvGrpSpPr>
          <p:nvPr userDrawn="1"/>
        </p:nvGrpSpPr>
        <p:grpSpPr bwMode="auto">
          <a:xfrm>
            <a:off x="0" y="0"/>
            <a:ext cx="9150350" cy="6858000"/>
            <a:chOff x="0" y="0"/>
            <a:chExt cx="9150350" cy="6858000"/>
          </a:xfrm>
        </p:grpSpPr>
        <p:sp>
          <p:nvSpPr>
            <p:cNvPr id="2" name="Rectangle 33"/>
            <p:cNvSpPr>
              <a:spLocks noChangeArrowheads="1"/>
            </p:cNvSpPr>
            <p:nvPr/>
          </p:nvSpPr>
          <p:spPr bwMode="auto">
            <a:xfrm>
              <a:off x="0" y="0"/>
              <a:ext cx="1003300" cy="6858000"/>
            </a:xfrm>
            <a:prstGeom prst="rect">
              <a:avLst/>
            </a:prstGeom>
            <a:solidFill>
              <a:schemeClr val="tx1"/>
            </a:solidFill>
            <a:ln w="9525" cmpd="sng">
              <a:solidFill>
                <a:schemeClr val="tx1"/>
              </a:solidFill>
              <a:miter lim="800000"/>
              <a:headEnd/>
              <a:tailEnd/>
            </a:ln>
          </p:spPr>
          <p:txBody>
            <a:bodyPr wrap="none" anchor="ctr"/>
            <a:lstStyle/>
            <a:p>
              <a:pPr>
                <a:defRPr/>
              </a:pPr>
              <a:endParaRPr lang="en-US"/>
            </a:p>
          </p:txBody>
        </p:sp>
        <p:sp>
          <p:nvSpPr>
            <p:cNvPr id="3" name="Rectangle 31"/>
            <p:cNvSpPr>
              <a:spLocks noChangeArrowheads="1"/>
            </p:cNvSpPr>
            <p:nvPr/>
          </p:nvSpPr>
          <p:spPr bwMode="auto">
            <a:xfrm>
              <a:off x="0" y="1263650"/>
              <a:ext cx="9150350" cy="120650"/>
            </a:xfrm>
            <a:prstGeom prst="rect">
              <a:avLst/>
            </a:prstGeom>
            <a:gradFill rotWithShape="0">
              <a:gsLst>
                <a:gs pos="0">
                  <a:schemeClr val="folHlink"/>
                </a:gs>
                <a:gs pos="100000">
                  <a:srgbClr val="9DBD17"/>
                </a:gs>
              </a:gsLst>
              <a:lin ang="0" scaled="1"/>
            </a:gradFill>
            <a:ln w="9525">
              <a:noFill/>
              <a:miter lim="800000"/>
              <a:headEnd/>
              <a:tailEnd/>
            </a:ln>
          </p:spPr>
          <p:txBody>
            <a:bodyPr wrap="none" anchor="ctr"/>
            <a:lstStyle/>
            <a:p>
              <a:pPr>
                <a:defRPr/>
              </a:pPr>
              <a:endParaRPr lang="en-US"/>
            </a:p>
          </p:txBody>
        </p:sp>
        <p:pic>
          <p:nvPicPr>
            <p:cNvPr id="14349" name="Picture 37" descr="silo-11"/>
            <p:cNvPicPr>
              <a:picLocks noChangeAspect="1" noChangeArrowheads="1"/>
            </p:cNvPicPr>
            <p:nvPr/>
          </p:nvPicPr>
          <p:blipFill>
            <a:blip r:embed="rId13"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38" descr="IMG_4603 L"/>
            <p:cNvPicPr>
              <a:picLocks noChangeAspect="1" noChangeArrowheads="1"/>
            </p:cNvPicPr>
            <p:nvPr/>
          </p:nvPicPr>
          <p:blipFill>
            <a:blip r:embed="rId14" cstate="print">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descr="P1010098"/>
            <p:cNvPicPr>
              <a:picLocks noChangeAspect="1" noChangeArrowheads="1"/>
            </p:cNvPicPr>
            <p:nvPr/>
          </p:nvPicPr>
          <p:blipFill>
            <a:blip r:embed="rId16" cstate="print">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rubi\Desktop\Screen Hunter\ScreenHunter_03 Aug. 30 15.0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4342"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4351" name="Rectangle 2"/>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4352" name="Rectangle 3"/>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5D498F79-350C-430E-8391-7055651B1F3F}" type="slidenum">
              <a:rPr lang="en-US"/>
              <a:pPr>
                <a:defRPr/>
              </a:pPr>
              <a:t>‹#›</a:t>
            </a:fld>
            <a:endParaRPr lang="en-US"/>
          </a:p>
        </p:txBody>
      </p:sp>
      <p:sp>
        <p:nvSpPr>
          <p:cNvPr id="14353" name="Rectangle 14"/>
          <p:cNvSpPr>
            <a:spLocks noGrp="1" noChangeArrowheads="1"/>
          </p:cNvSpPr>
          <p:nvPr>
            <p:ph type="ftr" sz="quarter" idx="3"/>
          </p:nvPr>
        </p:nvSpPr>
        <p:spPr bwMode="auto">
          <a:xfrm>
            <a:off x="15811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pic>
        <p:nvPicPr>
          <p:cNvPr id="18" name="Picture 15" descr="GTS LOGO FIN on WHITE 300 DPI"/>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282" y="1131300"/>
            <a:ext cx="863600" cy="39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227" r:id="rId1"/>
    <p:sldLayoutId id="2147489228" r:id="rId2"/>
    <p:sldLayoutId id="2147489229" r:id="rId3"/>
    <p:sldLayoutId id="2147489230" r:id="rId4"/>
    <p:sldLayoutId id="2147489231" r:id="rId5"/>
    <p:sldLayoutId id="2147489232" r:id="rId6"/>
    <p:sldLayoutId id="2147489233" r:id="rId7"/>
    <p:sldLayoutId id="2147489234" r:id="rId8"/>
    <p:sldLayoutId id="2147489235" r:id="rId9"/>
    <p:sldLayoutId id="2147489236" r:id="rId10"/>
    <p:sldLayoutId id="214748923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5B690D"/>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1" name="Line 29"/>
          <p:cNvSpPr>
            <a:spLocks noChangeShapeType="1"/>
          </p:cNvSpPr>
          <p:nvPr/>
        </p:nvSpPr>
        <p:spPr bwMode="auto">
          <a:xfrm>
            <a:off x="714375" y="6400800"/>
            <a:ext cx="7772400" cy="0"/>
          </a:xfrm>
          <a:prstGeom prst="line">
            <a:avLst/>
          </a:prstGeom>
          <a:noFill/>
          <a:ln w="9525" cmpd="sng">
            <a:solidFill>
              <a:srgbClr val="969696"/>
            </a:solidFill>
            <a:round/>
            <a:headEnd/>
            <a:tailEnd/>
          </a:ln>
        </p:spPr>
        <p:txBody>
          <a:bodyPr wrap="none"/>
          <a:lstStyle/>
          <a:p>
            <a:pPr>
              <a:defRPr/>
            </a:pPr>
            <a:endParaRPr lang="he-IL"/>
          </a:p>
        </p:txBody>
      </p:sp>
      <p:sp>
        <p:nvSpPr>
          <p:cNvPr id="2052" name="Rectangle 32"/>
          <p:cNvSpPr>
            <a:spLocks noChangeArrowheads="1"/>
          </p:cNvSpPr>
          <p:nvPr/>
        </p:nvSpPr>
        <p:spPr bwMode="auto">
          <a:xfrm>
            <a:off x="0" y="0"/>
            <a:ext cx="9144000" cy="1028700"/>
          </a:xfrm>
          <a:prstGeom prst="rect">
            <a:avLst/>
          </a:prstGeom>
          <a:solidFill>
            <a:schemeClr val="tx1"/>
          </a:solidFill>
          <a:ln w="9525" cmpd="sng">
            <a:solidFill>
              <a:schemeClr val="tx1"/>
            </a:solidFill>
            <a:miter lim="800000"/>
            <a:headEnd/>
            <a:tailEnd/>
          </a:ln>
        </p:spPr>
        <p:txBody>
          <a:bodyPr wrap="none" anchor="ctr"/>
          <a:lstStyle/>
          <a:p>
            <a:pPr>
              <a:defRPr/>
            </a:pPr>
            <a:endParaRPr lang="en-US"/>
          </a:p>
        </p:txBody>
      </p:sp>
      <p:pic>
        <p:nvPicPr>
          <p:cNvPr id="2" name="Picture 33" descr="iStock_000006227127Lar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39" descr="IMG_4526 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1" descr="DSC00011 L"/>
          <p:cNvPicPr>
            <a:picLocks noChangeAspect="1" noChangeArrowheads="1"/>
          </p:cNvPicPr>
          <p:nvPr/>
        </p:nvPicPr>
        <p:blipFill>
          <a:blip r:embed="rId15">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23"/>
          <p:cNvSpPr>
            <a:spLocks noGrp="1" noChangeArrowheads="1"/>
          </p:cNvSpPr>
          <p:nvPr>
            <p:ph type="title"/>
          </p:nvPr>
        </p:nvSpPr>
        <p:spPr bwMode="auto">
          <a:xfrm>
            <a:off x="926652" y="286009"/>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smtClean="0"/>
              <a:t>Click to edit Master title style</a:t>
            </a:r>
          </a:p>
        </p:txBody>
      </p:sp>
      <p:sp>
        <p:nvSpPr>
          <p:cNvPr id="2059"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 name="Rectangle 28"/>
          <p:cNvSpPr>
            <a:spLocks noChangeArrowheads="1"/>
          </p:cNvSpPr>
          <p:nvPr userDrawn="1"/>
        </p:nvSpPr>
        <p:spPr bwMode="auto">
          <a:xfrm>
            <a:off x="1150938" y="6499225"/>
            <a:ext cx="7556500" cy="276225"/>
          </a:xfrm>
          <a:prstGeom prst="rect">
            <a:avLst/>
          </a:prstGeom>
          <a:noFill/>
          <a:ln w="9525">
            <a:noFill/>
            <a:miter lim="800000"/>
            <a:headEnd/>
            <a:tailEnd/>
          </a:ln>
        </p:spPr>
        <p:txBody>
          <a:bodyPr>
            <a:spAutoFit/>
          </a:bodyPr>
          <a:lstStyle/>
          <a:p>
            <a:pPr>
              <a:defRPr/>
            </a:pPr>
            <a:r>
              <a:rPr lang="en-US" sz="1200" dirty="0" smtClean="0">
                <a:solidFill>
                  <a:srgbClr val="969696"/>
                </a:solidFill>
              </a:rPr>
              <a:t>		GTS			www.onthelevel.com</a:t>
            </a:r>
            <a:endParaRPr lang="en-US" sz="1200" dirty="0">
              <a:solidFill>
                <a:srgbClr val="969696"/>
              </a:solidFill>
            </a:endParaRPr>
          </a:p>
        </p:txBody>
      </p:sp>
      <p:pic>
        <p:nvPicPr>
          <p:cNvPr id="2065" name="Picture 17" descr="C:\Users\Thomas\Dropbox\GTS Website\Logos\logo blue on black disappear.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543967" y="10815"/>
            <a:ext cx="2166800" cy="100067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9238" r:id="rId1"/>
    <p:sldLayoutId id="2147489239" r:id="rId2"/>
    <p:sldLayoutId id="2147489240" r:id="rId3"/>
    <p:sldLayoutId id="2147489241" r:id="rId4"/>
    <p:sldLayoutId id="2147489242" r:id="rId5"/>
    <p:sldLayoutId id="2147489243" r:id="rId6"/>
    <p:sldLayoutId id="2147489116" r:id="rId7"/>
    <p:sldLayoutId id="2147489244" r:id="rId8"/>
    <p:sldLayoutId id="2147489245" r:id="rId9"/>
    <p:sldLayoutId id="2147489246" r:id="rId10"/>
    <p:sldLayoutId id="214748924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5B690D"/>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8"/>
          <p:cNvSpPr>
            <a:spLocks noChangeArrowheads="1"/>
          </p:cNvSpPr>
          <p:nvPr userDrawn="1"/>
        </p:nvSpPr>
        <p:spPr bwMode="auto">
          <a:xfrm>
            <a:off x="1587500" y="6477000"/>
            <a:ext cx="7556500" cy="276225"/>
          </a:xfrm>
          <a:prstGeom prst="rect">
            <a:avLst/>
          </a:prstGeom>
          <a:noFill/>
          <a:ln w="9525">
            <a:noFill/>
            <a:miter lim="800000"/>
            <a:headEnd/>
            <a:tailEnd/>
          </a:ln>
        </p:spPr>
        <p:txBody>
          <a:bodyPr>
            <a:spAutoFit/>
          </a:bodyPr>
          <a:lstStyle/>
          <a:p>
            <a:pPr>
              <a:defRPr/>
            </a:pPr>
            <a:r>
              <a:rPr lang="en-US" sz="1200" dirty="0" smtClean="0">
                <a:solidFill>
                  <a:srgbClr val="969696"/>
                </a:solidFill>
              </a:rPr>
              <a:t>	GTS			www.onthelevel.com</a:t>
            </a:r>
            <a:endParaRPr lang="en-US" sz="1200" dirty="0">
              <a:solidFill>
                <a:srgbClr val="969696"/>
              </a:solidFill>
            </a:endParaRPr>
          </a:p>
        </p:txBody>
      </p:sp>
      <p:sp>
        <p:nvSpPr>
          <p:cNvPr id="3075" name="Line 29"/>
          <p:cNvSpPr>
            <a:spLocks noChangeShapeType="1"/>
          </p:cNvSpPr>
          <p:nvPr userDrawn="1"/>
        </p:nvSpPr>
        <p:spPr bwMode="auto">
          <a:xfrm>
            <a:off x="1143000" y="6400800"/>
            <a:ext cx="7772400" cy="0"/>
          </a:xfrm>
          <a:prstGeom prst="line">
            <a:avLst/>
          </a:prstGeom>
          <a:noFill/>
          <a:ln w="9525" cmpd="sng">
            <a:solidFill>
              <a:srgbClr val="969696"/>
            </a:solidFill>
            <a:round/>
            <a:headEnd/>
            <a:tailEnd/>
          </a:ln>
        </p:spPr>
        <p:txBody>
          <a:bodyPr wrap="none"/>
          <a:lstStyle/>
          <a:p>
            <a:pPr>
              <a:defRPr/>
            </a:pPr>
            <a:endParaRPr lang="he-IL"/>
          </a:p>
        </p:txBody>
      </p:sp>
      <p:grpSp>
        <p:nvGrpSpPr>
          <p:cNvPr id="3076" name="Group 4"/>
          <p:cNvGrpSpPr>
            <a:grpSpLocks/>
          </p:cNvGrpSpPr>
          <p:nvPr userDrawn="1"/>
        </p:nvGrpSpPr>
        <p:grpSpPr bwMode="auto">
          <a:xfrm>
            <a:off x="0" y="0"/>
            <a:ext cx="9150350" cy="6858000"/>
            <a:chOff x="0" y="0"/>
            <a:chExt cx="9150350" cy="6858000"/>
          </a:xfrm>
        </p:grpSpPr>
        <p:sp>
          <p:nvSpPr>
            <p:cNvPr id="2" name="Rectangle 33"/>
            <p:cNvSpPr>
              <a:spLocks noChangeArrowheads="1"/>
            </p:cNvSpPr>
            <p:nvPr/>
          </p:nvSpPr>
          <p:spPr bwMode="auto">
            <a:xfrm>
              <a:off x="0" y="0"/>
              <a:ext cx="1003300" cy="6858000"/>
            </a:xfrm>
            <a:prstGeom prst="rect">
              <a:avLst/>
            </a:prstGeom>
            <a:solidFill>
              <a:schemeClr val="tx1"/>
            </a:solidFill>
            <a:ln w="9525" cmpd="sng">
              <a:solidFill>
                <a:schemeClr val="tx1"/>
              </a:solidFill>
              <a:miter lim="800000"/>
              <a:headEnd/>
              <a:tailEnd/>
            </a:ln>
          </p:spPr>
          <p:txBody>
            <a:bodyPr wrap="none" anchor="ctr"/>
            <a:lstStyle/>
            <a:p>
              <a:pPr>
                <a:defRPr/>
              </a:pPr>
              <a:endParaRPr lang="en-US"/>
            </a:p>
          </p:txBody>
        </p:sp>
        <p:sp>
          <p:nvSpPr>
            <p:cNvPr id="3" name="Rectangle 31"/>
            <p:cNvSpPr>
              <a:spLocks noChangeArrowheads="1"/>
            </p:cNvSpPr>
            <p:nvPr/>
          </p:nvSpPr>
          <p:spPr bwMode="auto">
            <a:xfrm>
              <a:off x="0" y="1263650"/>
              <a:ext cx="9150350" cy="120650"/>
            </a:xfrm>
            <a:prstGeom prst="rect">
              <a:avLst/>
            </a:prstGeom>
            <a:gradFill rotWithShape="0">
              <a:gsLst>
                <a:gs pos="0">
                  <a:schemeClr val="folHlink"/>
                </a:gs>
                <a:gs pos="100000">
                  <a:srgbClr val="9DBD17"/>
                </a:gs>
              </a:gsLst>
              <a:lin ang="0" scaled="1"/>
            </a:gradFill>
            <a:ln w="9525">
              <a:noFill/>
              <a:miter lim="800000"/>
              <a:headEnd/>
              <a:tailEnd/>
            </a:ln>
          </p:spPr>
          <p:txBody>
            <a:bodyPr wrap="none" anchor="ctr"/>
            <a:lstStyle/>
            <a:p>
              <a:pPr>
                <a:defRPr/>
              </a:pPr>
              <a:endParaRPr lang="en-US"/>
            </a:p>
          </p:txBody>
        </p:sp>
        <p:pic>
          <p:nvPicPr>
            <p:cNvPr id="3082" name="Picture 37" descr="silo-11"/>
            <p:cNvPicPr>
              <a:picLocks noChangeAspect="1" noChangeArrowheads="1"/>
            </p:cNvPicPr>
            <p:nvPr/>
          </p:nvPicPr>
          <p:blipFill>
            <a:blip r:embed="rId13"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38" descr="IMG_4603 L"/>
            <p:cNvPicPr>
              <a:picLocks noChangeAspect="1" noChangeArrowheads="1"/>
            </p:cNvPicPr>
            <p:nvPr/>
          </p:nvPicPr>
          <p:blipFill>
            <a:blip r:embed="rId14" cstate="print">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9" descr="P1010098"/>
            <p:cNvPicPr>
              <a:picLocks noChangeAspect="1" noChangeArrowheads="1"/>
            </p:cNvPicPr>
            <p:nvPr/>
          </p:nvPicPr>
          <p:blipFill>
            <a:blip r:embed="rId16" cstate="print">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 descr="C:\Documents and Settings\rubi\Desktop\Screen Hunter\ScreenHunter_03 Aug. 30 15.0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078"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pic>
        <p:nvPicPr>
          <p:cNvPr id="16" name="Picture 15" descr="GTS LOGO FIN on WHITE 300 DPI"/>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282" y="1131300"/>
            <a:ext cx="863600" cy="39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248" r:id="rId1"/>
    <p:sldLayoutId id="2147489249" r:id="rId2"/>
    <p:sldLayoutId id="2147489250" r:id="rId3"/>
    <p:sldLayoutId id="2147489251" r:id="rId4"/>
    <p:sldLayoutId id="2147489252" r:id="rId5"/>
    <p:sldLayoutId id="2147489253" r:id="rId6"/>
    <p:sldLayoutId id="2147489254" r:id="rId7"/>
    <p:sldLayoutId id="2147489255" r:id="rId8"/>
    <p:sldLayoutId id="2147489256" r:id="rId9"/>
    <p:sldLayoutId id="2147489257" r:id="rId10"/>
    <p:sldLayoutId id="214748925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5B690D"/>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Rectangle 28"/>
          <p:cNvSpPr>
            <a:spLocks noChangeArrowheads="1"/>
          </p:cNvSpPr>
          <p:nvPr/>
        </p:nvSpPr>
        <p:spPr bwMode="auto">
          <a:xfrm>
            <a:off x="1587500" y="6477000"/>
            <a:ext cx="6203950" cy="274638"/>
          </a:xfrm>
          <a:prstGeom prst="rect">
            <a:avLst/>
          </a:prstGeom>
          <a:noFill/>
          <a:ln w="9525">
            <a:noFill/>
            <a:miter lim="800000"/>
            <a:headEnd/>
            <a:tailEnd/>
          </a:ln>
        </p:spPr>
        <p:txBody>
          <a:bodyPr>
            <a:spAutoFit/>
          </a:bodyPr>
          <a:lstStyle/>
          <a:p>
            <a:pPr>
              <a:defRPr/>
            </a:pPr>
            <a:r>
              <a:rPr lang="en-US" sz="1200" dirty="0" smtClean="0">
                <a:solidFill>
                  <a:srgbClr val="969696"/>
                </a:solidFill>
              </a:rPr>
              <a:t>	GTS			www.onthelevel.com</a:t>
            </a:r>
            <a:endParaRPr lang="en-US" sz="1200" dirty="0">
              <a:solidFill>
                <a:srgbClr val="969696"/>
              </a:solidFill>
            </a:endParaRPr>
          </a:p>
        </p:txBody>
      </p:sp>
      <p:sp>
        <p:nvSpPr>
          <p:cNvPr id="4099" name="Line 29"/>
          <p:cNvSpPr>
            <a:spLocks noChangeShapeType="1"/>
          </p:cNvSpPr>
          <p:nvPr userDrawn="1"/>
        </p:nvSpPr>
        <p:spPr bwMode="auto">
          <a:xfrm>
            <a:off x="1143000" y="6400800"/>
            <a:ext cx="7772400" cy="0"/>
          </a:xfrm>
          <a:prstGeom prst="line">
            <a:avLst/>
          </a:prstGeom>
          <a:noFill/>
          <a:ln w="9525" cmpd="sng">
            <a:solidFill>
              <a:srgbClr val="969696"/>
            </a:solidFill>
            <a:round/>
            <a:headEnd/>
            <a:tailEnd/>
          </a:ln>
        </p:spPr>
        <p:txBody>
          <a:bodyPr wrap="none"/>
          <a:lstStyle/>
          <a:p>
            <a:pPr>
              <a:defRPr/>
            </a:pPr>
            <a:endParaRPr lang="he-IL"/>
          </a:p>
        </p:txBody>
      </p:sp>
      <p:grpSp>
        <p:nvGrpSpPr>
          <p:cNvPr id="4100" name="Group 4"/>
          <p:cNvGrpSpPr>
            <a:grpSpLocks/>
          </p:cNvGrpSpPr>
          <p:nvPr userDrawn="1"/>
        </p:nvGrpSpPr>
        <p:grpSpPr bwMode="auto">
          <a:xfrm>
            <a:off x="0" y="0"/>
            <a:ext cx="9150350" cy="6858000"/>
            <a:chOff x="0" y="0"/>
            <a:chExt cx="9150350" cy="6858000"/>
          </a:xfrm>
        </p:grpSpPr>
        <p:sp>
          <p:nvSpPr>
            <p:cNvPr id="2" name="Rectangle 33"/>
            <p:cNvSpPr>
              <a:spLocks noChangeArrowheads="1"/>
            </p:cNvSpPr>
            <p:nvPr/>
          </p:nvSpPr>
          <p:spPr bwMode="auto">
            <a:xfrm>
              <a:off x="0" y="0"/>
              <a:ext cx="1003300" cy="6858000"/>
            </a:xfrm>
            <a:prstGeom prst="rect">
              <a:avLst/>
            </a:prstGeom>
            <a:solidFill>
              <a:schemeClr val="tx1"/>
            </a:solidFill>
            <a:ln w="9525" cmpd="sng">
              <a:solidFill>
                <a:schemeClr val="tx1"/>
              </a:solidFill>
              <a:miter lim="800000"/>
              <a:headEnd/>
              <a:tailEnd/>
            </a:ln>
          </p:spPr>
          <p:txBody>
            <a:bodyPr wrap="none" anchor="ctr"/>
            <a:lstStyle/>
            <a:p>
              <a:pPr>
                <a:defRPr/>
              </a:pPr>
              <a:endParaRPr lang="en-US"/>
            </a:p>
          </p:txBody>
        </p:sp>
        <p:sp>
          <p:nvSpPr>
            <p:cNvPr id="3" name="Rectangle 31"/>
            <p:cNvSpPr>
              <a:spLocks noChangeArrowheads="1"/>
            </p:cNvSpPr>
            <p:nvPr/>
          </p:nvSpPr>
          <p:spPr bwMode="auto">
            <a:xfrm>
              <a:off x="0" y="1263650"/>
              <a:ext cx="9150350" cy="120650"/>
            </a:xfrm>
            <a:prstGeom prst="rect">
              <a:avLst/>
            </a:prstGeom>
            <a:gradFill rotWithShape="0">
              <a:gsLst>
                <a:gs pos="0">
                  <a:schemeClr val="folHlink"/>
                </a:gs>
                <a:gs pos="100000">
                  <a:srgbClr val="9DBD17"/>
                </a:gs>
              </a:gsLst>
              <a:lin ang="0" scaled="1"/>
            </a:gradFill>
            <a:ln w="9525">
              <a:noFill/>
              <a:miter lim="800000"/>
              <a:headEnd/>
              <a:tailEnd/>
            </a:ln>
          </p:spPr>
          <p:txBody>
            <a:bodyPr wrap="none" anchor="ctr"/>
            <a:lstStyle/>
            <a:p>
              <a:pPr>
                <a:defRPr/>
              </a:pPr>
              <a:endParaRPr lang="en-US"/>
            </a:p>
          </p:txBody>
        </p:sp>
        <p:pic>
          <p:nvPicPr>
            <p:cNvPr id="4109" name="Picture 37" descr="silo-11"/>
            <p:cNvPicPr>
              <a:picLocks noChangeAspect="1" noChangeArrowheads="1"/>
            </p:cNvPicPr>
            <p:nvPr/>
          </p:nvPicPr>
          <p:blipFill>
            <a:blip r:embed="rId13"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38" descr="IMG_4603 L"/>
            <p:cNvPicPr>
              <a:picLocks noChangeAspect="1" noChangeArrowheads="1"/>
            </p:cNvPicPr>
            <p:nvPr/>
          </p:nvPicPr>
          <p:blipFill>
            <a:blip r:embed="rId14" cstate="print">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descr="P1010098"/>
            <p:cNvPicPr>
              <a:picLocks noChangeAspect="1" noChangeArrowheads="1"/>
            </p:cNvPicPr>
            <p:nvPr/>
          </p:nvPicPr>
          <p:blipFill>
            <a:blip r:embed="rId16" cstate="print">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rubi\Desktop\Screen Hunter\ScreenHunter_03 Aug. 30 15.0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4102"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pic>
        <p:nvPicPr>
          <p:cNvPr id="18" name="Picture 15" descr="GTS LOGO FIN on WHITE 300 DPI"/>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282" y="1131300"/>
            <a:ext cx="863600" cy="39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17" r:id="rId1"/>
    <p:sldLayoutId id="2147489118" r:id="rId2"/>
    <p:sldLayoutId id="2147489119" r:id="rId3"/>
    <p:sldLayoutId id="2147489120" r:id="rId4"/>
    <p:sldLayoutId id="2147489121" r:id="rId5"/>
    <p:sldLayoutId id="2147489122" r:id="rId6"/>
    <p:sldLayoutId id="2147489123" r:id="rId7"/>
    <p:sldLayoutId id="2147489124" r:id="rId8"/>
    <p:sldLayoutId id="2147489125" r:id="rId9"/>
    <p:sldLayoutId id="2147489126" r:id="rId10"/>
    <p:sldLayoutId id="214748912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5B690D"/>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Rectangle 28"/>
          <p:cNvSpPr>
            <a:spLocks noChangeArrowheads="1"/>
          </p:cNvSpPr>
          <p:nvPr/>
        </p:nvSpPr>
        <p:spPr bwMode="auto">
          <a:xfrm>
            <a:off x="1587500" y="6477000"/>
            <a:ext cx="6203950" cy="274638"/>
          </a:xfrm>
          <a:prstGeom prst="rect">
            <a:avLst/>
          </a:prstGeom>
          <a:noFill/>
          <a:ln w="9525">
            <a:noFill/>
            <a:miter lim="800000"/>
            <a:headEnd/>
            <a:tailEnd/>
          </a:ln>
        </p:spPr>
        <p:txBody>
          <a:bodyPr>
            <a:spAutoFit/>
          </a:bodyPr>
          <a:lstStyle/>
          <a:p>
            <a:pPr>
              <a:defRPr/>
            </a:pPr>
            <a:r>
              <a:rPr lang="en-US" sz="1200">
                <a:solidFill>
                  <a:srgbClr val="969696"/>
                </a:solidFill>
              </a:rPr>
              <a:t>© 2007 APM Automation Solutions Ltd. All rights reserved. Contact Ofir Perl: +972 54 6526717</a:t>
            </a:r>
          </a:p>
        </p:txBody>
      </p:sp>
      <p:sp>
        <p:nvSpPr>
          <p:cNvPr id="5123" name="Line 29"/>
          <p:cNvSpPr>
            <a:spLocks noChangeShapeType="1"/>
          </p:cNvSpPr>
          <p:nvPr userDrawn="1"/>
        </p:nvSpPr>
        <p:spPr bwMode="auto">
          <a:xfrm>
            <a:off x="1143000" y="6400800"/>
            <a:ext cx="7772400" cy="0"/>
          </a:xfrm>
          <a:prstGeom prst="line">
            <a:avLst/>
          </a:prstGeom>
          <a:noFill/>
          <a:ln w="9525" cmpd="sng">
            <a:solidFill>
              <a:srgbClr val="969696"/>
            </a:solidFill>
            <a:round/>
            <a:headEnd/>
            <a:tailEnd/>
          </a:ln>
        </p:spPr>
        <p:txBody>
          <a:bodyPr wrap="none"/>
          <a:lstStyle/>
          <a:p>
            <a:pPr>
              <a:defRPr/>
            </a:pPr>
            <a:endParaRPr lang="he-IL"/>
          </a:p>
        </p:txBody>
      </p:sp>
      <p:grpSp>
        <p:nvGrpSpPr>
          <p:cNvPr id="5124" name="Group 4"/>
          <p:cNvGrpSpPr>
            <a:grpSpLocks/>
          </p:cNvGrpSpPr>
          <p:nvPr userDrawn="1"/>
        </p:nvGrpSpPr>
        <p:grpSpPr bwMode="auto">
          <a:xfrm>
            <a:off x="0" y="0"/>
            <a:ext cx="9150350" cy="6858000"/>
            <a:chOff x="0" y="0"/>
            <a:chExt cx="9150350" cy="6858000"/>
          </a:xfrm>
        </p:grpSpPr>
        <p:sp>
          <p:nvSpPr>
            <p:cNvPr id="2" name="Rectangle 33"/>
            <p:cNvSpPr>
              <a:spLocks noChangeArrowheads="1"/>
            </p:cNvSpPr>
            <p:nvPr/>
          </p:nvSpPr>
          <p:spPr bwMode="auto">
            <a:xfrm>
              <a:off x="0" y="0"/>
              <a:ext cx="1003300" cy="6858000"/>
            </a:xfrm>
            <a:prstGeom prst="rect">
              <a:avLst/>
            </a:prstGeom>
            <a:solidFill>
              <a:schemeClr val="tx1"/>
            </a:solidFill>
            <a:ln w="9525" cmpd="sng">
              <a:solidFill>
                <a:schemeClr val="tx1"/>
              </a:solidFill>
              <a:miter lim="800000"/>
              <a:headEnd/>
              <a:tailEnd/>
            </a:ln>
          </p:spPr>
          <p:txBody>
            <a:bodyPr wrap="none" anchor="ctr"/>
            <a:lstStyle/>
            <a:p>
              <a:pPr>
                <a:defRPr/>
              </a:pPr>
              <a:endParaRPr lang="en-US"/>
            </a:p>
          </p:txBody>
        </p:sp>
        <p:sp>
          <p:nvSpPr>
            <p:cNvPr id="3" name="Rectangle 31"/>
            <p:cNvSpPr>
              <a:spLocks noChangeArrowheads="1"/>
            </p:cNvSpPr>
            <p:nvPr/>
          </p:nvSpPr>
          <p:spPr bwMode="auto">
            <a:xfrm>
              <a:off x="0" y="1263650"/>
              <a:ext cx="9150350" cy="120650"/>
            </a:xfrm>
            <a:prstGeom prst="rect">
              <a:avLst/>
            </a:prstGeom>
            <a:gradFill rotWithShape="0">
              <a:gsLst>
                <a:gs pos="0">
                  <a:schemeClr val="folHlink"/>
                </a:gs>
                <a:gs pos="100000">
                  <a:srgbClr val="9DBD17"/>
                </a:gs>
              </a:gsLst>
              <a:lin ang="0" scaled="1"/>
            </a:gradFill>
            <a:ln w="9525">
              <a:noFill/>
              <a:miter lim="800000"/>
              <a:headEnd/>
              <a:tailEnd/>
            </a:ln>
          </p:spPr>
          <p:txBody>
            <a:bodyPr wrap="none" anchor="ctr"/>
            <a:lstStyle/>
            <a:p>
              <a:pPr>
                <a:defRPr/>
              </a:pPr>
              <a:endParaRPr lang="en-US"/>
            </a:p>
          </p:txBody>
        </p:sp>
        <p:pic>
          <p:nvPicPr>
            <p:cNvPr id="5133" name="Picture 37" descr="silo-11"/>
            <p:cNvPicPr>
              <a:picLocks noChangeAspect="1" noChangeArrowheads="1"/>
            </p:cNvPicPr>
            <p:nvPr/>
          </p:nvPicPr>
          <p:blipFill>
            <a:blip r:embed="rId13"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38" descr="IMG_4603 L"/>
            <p:cNvPicPr>
              <a:picLocks noChangeAspect="1" noChangeArrowheads="1"/>
            </p:cNvPicPr>
            <p:nvPr/>
          </p:nvPicPr>
          <p:blipFill>
            <a:blip r:embed="rId14" cstate="print">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descr="P1010098"/>
            <p:cNvPicPr>
              <a:picLocks noChangeAspect="1" noChangeArrowheads="1"/>
            </p:cNvPicPr>
            <p:nvPr/>
          </p:nvPicPr>
          <p:blipFill>
            <a:blip r:embed="rId16" cstate="print">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rubi\Desktop\Screen Hunter\ScreenHunter_03 Aug. 30 15.0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5126"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5135" name="Rectangle 25"/>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BFD2FE8D-554E-4187-A26C-B74D0473ABD6}" type="datetimeFigureOut">
              <a:rPr lang="en-US"/>
              <a:pPr>
                <a:defRPr/>
              </a:pPr>
              <a:t>4/10/2014</a:t>
            </a:fld>
            <a:endParaRPr lang="en-US"/>
          </a:p>
        </p:txBody>
      </p:sp>
      <p:sp>
        <p:nvSpPr>
          <p:cNvPr id="5136" name="Rectangle 26"/>
          <p:cNvSpPr>
            <a:spLocks noGrp="1" noChangeArrowheads="1"/>
          </p:cNvSpPr>
          <p:nvPr>
            <p:ph type="ftr" sz="quarter" idx="3"/>
          </p:nvPr>
        </p:nvSpPr>
        <p:spPr bwMode="auto">
          <a:xfrm>
            <a:off x="15811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137" name="Rectangle 2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D1E93B4B-A6A1-470C-8E72-68D908245A47}" type="slidenum">
              <a:rPr lang="he-IL" altLang="en-US"/>
              <a:pPr>
                <a:defRPr/>
              </a:pPr>
              <a:t>‹#›</a:t>
            </a:fld>
            <a:endParaRPr lang="en-US"/>
          </a:p>
        </p:txBody>
      </p:sp>
      <p:pic>
        <p:nvPicPr>
          <p:cNvPr id="18" name="Picture 15" descr="GTS LOGO FIN on WHITE 300 DPI"/>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282" y="1131300"/>
            <a:ext cx="863600" cy="39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28" r:id="rId1"/>
    <p:sldLayoutId id="2147489129" r:id="rId2"/>
    <p:sldLayoutId id="2147489130" r:id="rId3"/>
    <p:sldLayoutId id="2147489131" r:id="rId4"/>
    <p:sldLayoutId id="2147489132" r:id="rId5"/>
    <p:sldLayoutId id="2147489133" r:id="rId6"/>
    <p:sldLayoutId id="2147489134" r:id="rId7"/>
    <p:sldLayoutId id="2147489135" r:id="rId8"/>
    <p:sldLayoutId id="2147489136" r:id="rId9"/>
    <p:sldLayoutId id="2147489137" r:id="rId10"/>
    <p:sldLayoutId id="214748913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5B690D"/>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46" name="Rectangle 28"/>
          <p:cNvSpPr>
            <a:spLocks noChangeArrowheads="1"/>
          </p:cNvSpPr>
          <p:nvPr/>
        </p:nvSpPr>
        <p:spPr bwMode="auto">
          <a:xfrm>
            <a:off x="1587500" y="6477000"/>
            <a:ext cx="6203950" cy="274638"/>
          </a:xfrm>
          <a:prstGeom prst="rect">
            <a:avLst/>
          </a:prstGeom>
          <a:noFill/>
          <a:ln w="9525">
            <a:noFill/>
            <a:miter lim="800000"/>
            <a:headEnd/>
            <a:tailEnd/>
          </a:ln>
        </p:spPr>
        <p:txBody>
          <a:bodyPr>
            <a:spAutoFit/>
          </a:bodyPr>
          <a:lstStyle/>
          <a:p>
            <a:pPr>
              <a:defRPr/>
            </a:pPr>
            <a:r>
              <a:rPr lang="en-US" sz="1200">
                <a:solidFill>
                  <a:srgbClr val="969696"/>
                </a:solidFill>
              </a:rPr>
              <a:t>© 2007 APM Automation Solutions Ltd. All rights reserved. Contact Ofir Perl: +972 54 6526717</a:t>
            </a:r>
          </a:p>
        </p:txBody>
      </p:sp>
      <p:sp>
        <p:nvSpPr>
          <p:cNvPr id="6147" name="Line 29"/>
          <p:cNvSpPr>
            <a:spLocks noChangeShapeType="1"/>
          </p:cNvSpPr>
          <p:nvPr userDrawn="1"/>
        </p:nvSpPr>
        <p:spPr bwMode="auto">
          <a:xfrm>
            <a:off x="1143000" y="6400800"/>
            <a:ext cx="7772400" cy="0"/>
          </a:xfrm>
          <a:prstGeom prst="line">
            <a:avLst/>
          </a:prstGeom>
          <a:noFill/>
          <a:ln w="9525" cmpd="sng">
            <a:solidFill>
              <a:srgbClr val="969696"/>
            </a:solidFill>
            <a:round/>
            <a:headEnd/>
            <a:tailEnd/>
          </a:ln>
        </p:spPr>
        <p:txBody>
          <a:bodyPr wrap="none"/>
          <a:lstStyle/>
          <a:p>
            <a:pPr>
              <a:defRPr/>
            </a:pPr>
            <a:endParaRPr lang="he-IL"/>
          </a:p>
        </p:txBody>
      </p:sp>
      <p:grpSp>
        <p:nvGrpSpPr>
          <p:cNvPr id="6148" name="Group 4"/>
          <p:cNvGrpSpPr>
            <a:grpSpLocks/>
          </p:cNvGrpSpPr>
          <p:nvPr userDrawn="1"/>
        </p:nvGrpSpPr>
        <p:grpSpPr bwMode="auto">
          <a:xfrm>
            <a:off x="0" y="0"/>
            <a:ext cx="9150350" cy="6858000"/>
            <a:chOff x="0" y="0"/>
            <a:chExt cx="9150350" cy="6858000"/>
          </a:xfrm>
        </p:grpSpPr>
        <p:sp>
          <p:nvSpPr>
            <p:cNvPr id="2" name="Rectangle 33"/>
            <p:cNvSpPr>
              <a:spLocks noChangeArrowheads="1"/>
            </p:cNvSpPr>
            <p:nvPr/>
          </p:nvSpPr>
          <p:spPr bwMode="auto">
            <a:xfrm>
              <a:off x="0" y="0"/>
              <a:ext cx="1003300" cy="6858000"/>
            </a:xfrm>
            <a:prstGeom prst="rect">
              <a:avLst/>
            </a:prstGeom>
            <a:solidFill>
              <a:schemeClr val="tx1"/>
            </a:solidFill>
            <a:ln w="9525" cmpd="sng">
              <a:solidFill>
                <a:schemeClr val="tx1"/>
              </a:solidFill>
              <a:miter lim="800000"/>
              <a:headEnd/>
              <a:tailEnd/>
            </a:ln>
          </p:spPr>
          <p:txBody>
            <a:bodyPr wrap="none" anchor="ctr"/>
            <a:lstStyle/>
            <a:p>
              <a:pPr>
                <a:defRPr/>
              </a:pPr>
              <a:endParaRPr lang="en-US"/>
            </a:p>
          </p:txBody>
        </p:sp>
        <p:sp>
          <p:nvSpPr>
            <p:cNvPr id="3" name="Rectangle 31"/>
            <p:cNvSpPr>
              <a:spLocks noChangeArrowheads="1"/>
            </p:cNvSpPr>
            <p:nvPr/>
          </p:nvSpPr>
          <p:spPr bwMode="auto">
            <a:xfrm>
              <a:off x="0" y="1263650"/>
              <a:ext cx="9150350" cy="120650"/>
            </a:xfrm>
            <a:prstGeom prst="rect">
              <a:avLst/>
            </a:prstGeom>
            <a:gradFill rotWithShape="0">
              <a:gsLst>
                <a:gs pos="0">
                  <a:schemeClr val="folHlink"/>
                </a:gs>
                <a:gs pos="100000">
                  <a:srgbClr val="9DBD17"/>
                </a:gs>
              </a:gsLst>
              <a:lin ang="0" scaled="1"/>
            </a:gradFill>
            <a:ln w="9525">
              <a:noFill/>
              <a:miter lim="800000"/>
              <a:headEnd/>
              <a:tailEnd/>
            </a:ln>
          </p:spPr>
          <p:txBody>
            <a:bodyPr wrap="none" anchor="ctr"/>
            <a:lstStyle/>
            <a:p>
              <a:pPr>
                <a:defRPr/>
              </a:pPr>
              <a:endParaRPr lang="en-US"/>
            </a:p>
          </p:txBody>
        </p:sp>
        <p:pic>
          <p:nvPicPr>
            <p:cNvPr id="6157" name="Picture 37" descr="silo-11"/>
            <p:cNvPicPr>
              <a:picLocks noChangeAspect="1" noChangeArrowheads="1"/>
            </p:cNvPicPr>
            <p:nvPr/>
          </p:nvPicPr>
          <p:blipFill>
            <a:blip r:embed="rId13"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38" descr="IMG_4603 L"/>
            <p:cNvPicPr>
              <a:picLocks noChangeAspect="1" noChangeArrowheads="1"/>
            </p:cNvPicPr>
            <p:nvPr/>
          </p:nvPicPr>
          <p:blipFill>
            <a:blip r:embed="rId14" cstate="print">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descr="P1010098"/>
            <p:cNvPicPr>
              <a:picLocks noChangeAspect="1" noChangeArrowheads="1"/>
            </p:cNvPicPr>
            <p:nvPr/>
          </p:nvPicPr>
          <p:blipFill>
            <a:blip r:embed="rId16" cstate="print">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rubi\Desktop\Screen Hunter\ScreenHunter_03 Aug. 30 15.0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6150"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159" name="Rectangle 25"/>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9023C047-5546-4320-9B92-61CB2412364E}" type="datetimeFigureOut">
              <a:rPr lang="en-US"/>
              <a:pPr>
                <a:defRPr/>
              </a:pPr>
              <a:t>4/10/2014</a:t>
            </a:fld>
            <a:endParaRPr lang="en-US"/>
          </a:p>
        </p:txBody>
      </p:sp>
      <p:sp>
        <p:nvSpPr>
          <p:cNvPr id="6160" name="Rectangle 26"/>
          <p:cNvSpPr>
            <a:spLocks noGrp="1" noChangeArrowheads="1"/>
          </p:cNvSpPr>
          <p:nvPr>
            <p:ph type="ftr" sz="quarter" idx="3"/>
          </p:nvPr>
        </p:nvSpPr>
        <p:spPr bwMode="auto">
          <a:xfrm>
            <a:off x="15811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161" name="Rectangle 2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681E74ED-AA5E-483D-A176-0FD80C4B916F}" type="slidenum">
              <a:rPr lang="he-IL" altLang="en-US"/>
              <a:pPr>
                <a:defRPr/>
              </a:pPr>
              <a:t>‹#›</a:t>
            </a:fld>
            <a:endParaRPr lang="en-US"/>
          </a:p>
        </p:txBody>
      </p:sp>
      <p:pic>
        <p:nvPicPr>
          <p:cNvPr id="18" name="Picture 15" descr="GTS LOGO FIN on WHITE 300 DPI"/>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282" y="1131300"/>
            <a:ext cx="863600" cy="39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39" r:id="rId1"/>
    <p:sldLayoutId id="2147489140" r:id="rId2"/>
    <p:sldLayoutId id="2147489141" r:id="rId3"/>
    <p:sldLayoutId id="2147489142" r:id="rId4"/>
    <p:sldLayoutId id="2147489143" r:id="rId5"/>
    <p:sldLayoutId id="2147489144" r:id="rId6"/>
    <p:sldLayoutId id="2147489145" r:id="rId7"/>
    <p:sldLayoutId id="2147489146" r:id="rId8"/>
    <p:sldLayoutId id="2147489147" r:id="rId9"/>
    <p:sldLayoutId id="2147489148" r:id="rId10"/>
    <p:sldLayoutId id="214748914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5B690D"/>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7170" name="Rectangle 28"/>
          <p:cNvSpPr>
            <a:spLocks noChangeArrowheads="1"/>
          </p:cNvSpPr>
          <p:nvPr/>
        </p:nvSpPr>
        <p:spPr bwMode="auto">
          <a:xfrm>
            <a:off x="1587500" y="6477000"/>
            <a:ext cx="6203950" cy="274638"/>
          </a:xfrm>
          <a:prstGeom prst="rect">
            <a:avLst/>
          </a:prstGeom>
          <a:noFill/>
          <a:ln w="9525">
            <a:noFill/>
            <a:miter lim="800000"/>
            <a:headEnd/>
            <a:tailEnd/>
          </a:ln>
        </p:spPr>
        <p:txBody>
          <a:bodyPr>
            <a:spAutoFit/>
          </a:bodyPr>
          <a:lstStyle/>
          <a:p>
            <a:pPr>
              <a:defRPr/>
            </a:pPr>
            <a:r>
              <a:rPr lang="en-US" sz="1200">
                <a:solidFill>
                  <a:srgbClr val="969696"/>
                </a:solidFill>
              </a:rPr>
              <a:t>© 2007 APM Automation Solutions Ltd. All rights reserved. Contact Ofir Perl: +972 54 6526717</a:t>
            </a:r>
          </a:p>
        </p:txBody>
      </p:sp>
      <p:sp>
        <p:nvSpPr>
          <p:cNvPr id="7171" name="Line 29"/>
          <p:cNvSpPr>
            <a:spLocks noChangeShapeType="1"/>
          </p:cNvSpPr>
          <p:nvPr userDrawn="1"/>
        </p:nvSpPr>
        <p:spPr bwMode="auto">
          <a:xfrm>
            <a:off x="1143000" y="6400800"/>
            <a:ext cx="7772400" cy="0"/>
          </a:xfrm>
          <a:prstGeom prst="line">
            <a:avLst/>
          </a:prstGeom>
          <a:noFill/>
          <a:ln w="9525" cmpd="sng">
            <a:solidFill>
              <a:srgbClr val="969696"/>
            </a:solidFill>
            <a:round/>
            <a:headEnd/>
            <a:tailEnd/>
          </a:ln>
        </p:spPr>
        <p:txBody>
          <a:bodyPr wrap="none"/>
          <a:lstStyle/>
          <a:p>
            <a:pPr>
              <a:defRPr/>
            </a:pPr>
            <a:endParaRPr lang="he-IL"/>
          </a:p>
        </p:txBody>
      </p:sp>
      <p:grpSp>
        <p:nvGrpSpPr>
          <p:cNvPr id="7172" name="Group 4"/>
          <p:cNvGrpSpPr>
            <a:grpSpLocks/>
          </p:cNvGrpSpPr>
          <p:nvPr userDrawn="1"/>
        </p:nvGrpSpPr>
        <p:grpSpPr bwMode="auto">
          <a:xfrm>
            <a:off x="0" y="0"/>
            <a:ext cx="9150350" cy="6858000"/>
            <a:chOff x="0" y="0"/>
            <a:chExt cx="9150350" cy="6858000"/>
          </a:xfrm>
        </p:grpSpPr>
        <p:sp>
          <p:nvSpPr>
            <p:cNvPr id="2" name="Rectangle 33"/>
            <p:cNvSpPr>
              <a:spLocks noChangeArrowheads="1"/>
            </p:cNvSpPr>
            <p:nvPr/>
          </p:nvSpPr>
          <p:spPr bwMode="auto">
            <a:xfrm>
              <a:off x="0" y="0"/>
              <a:ext cx="1003300" cy="6858000"/>
            </a:xfrm>
            <a:prstGeom prst="rect">
              <a:avLst/>
            </a:prstGeom>
            <a:solidFill>
              <a:schemeClr val="tx1"/>
            </a:solidFill>
            <a:ln w="9525" cmpd="sng">
              <a:solidFill>
                <a:schemeClr val="tx1"/>
              </a:solidFill>
              <a:miter lim="800000"/>
              <a:headEnd/>
              <a:tailEnd/>
            </a:ln>
          </p:spPr>
          <p:txBody>
            <a:bodyPr wrap="none" anchor="ctr"/>
            <a:lstStyle/>
            <a:p>
              <a:pPr>
                <a:defRPr/>
              </a:pPr>
              <a:endParaRPr lang="en-US"/>
            </a:p>
          </p:txBody>
        </p:sp>
        <p:sp>
          <p:nvSpPr>
            <p:cNvPr id="3" name="Rectangle 31"/>
            <p:cNvSpPr>
              <a:spLocks noChangeArrowheads="1"/>
            </p:cNvSpPr>
            <p:nvPr/>
          </p:nvSpPr>
          <p:spPr bwMode="auto">
            <a:xfrm>
              <a:off x="0" y="1263650"/>
              <a:ext cx="9150350" cy="120650"/>
            </a:xfrm>
            <a:prstGeom prst="rect">
              <a:avLst/>
            </a:prstGeom>
            <a:gradFill rotWithShape="0">
              <a:gsLst>
                <a:gs pos="0">
                  <a:schemeClr val="folHlink"/>
                </a:gs>
                <a:gs pos="100000">
                  <a:srgbClr val="9DBD17"/>
                </a:gs>
              </a:gsLst>
              <a:lin ang="0" scaled="1"/>
            </a:gradFill>
            <a:ln w="9525">
              <a:noFill/>
              <a:miter lim="800000"/>
              <a:headEnd/>
              <a:tailEnd/>
            </a:ln>
          </p:spPr>
          <p:txBody>
            <a:bodyPr wrap="none" anchor="ctr"/>
            <a:lstStyle/>
            <a:p>
              <a:pPr>
                <a:defRPr/>
              </a:pPr>
              <a:endParaRPr lang="en-US"/>
            </a:p>
          </p:txBody>
        </p:sp>
        <p:pic>
          <p:nvPicPr>
            <p:cNvPr id="7181" name="Picture 37" descr="silo-11"/>
            <p:cNvPicPr>
              <a:picLocks noChangeAspect="1" noChangeArrowheads="1"/>
            </p:cNvPicPr>
            <p:nvPr/>
          </p:nvPicPr>
          <p:blipFill>
            <a:blip r:embed="rId13"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38" descr="IMG_4603 L"/>
            <p:cNvPicPr>
              <a:picLocks noChangeAspect="1" noChangeArrowheads="1"/>
            </p:cNvPicPr>
            <p:nvPr/>
          </p:nvPicPr>
          <p:blipFill>
            <a:blip r:embed="rId14" cstate="print">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descr="P1010098"/>
            <p:cNvPicPr>
              <a:picLocks noChangeAspect="1" noChangeArrowheads="1"/>
            </p:cNvPicPr>
            <p:nvPr/>
          </p:nvPicPr>
          <p:blipFill>
            <a:blip r:embed="rId16" cstate="print">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rubi\Desktop\Screen Hunter\ScreenHunter_03 Aug. 30 15.0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3"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7174"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7183" name="Rectangle 25"/>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EA965D04-9AB5-4F8C-AC6E-FE6D0D2BBA74}" type="datetimeFigureOut">
              <a:rPr lang="en-US"/>
              <a:pPr>
                <a:defRPr/>
              </a:pPr>
              <a:t>4/10/2014</a:t>
            </a:fld>
            <a:endParaRPr lang="en-US"/>
          </a:p>
        </p:txBody>
      </p:sp>
      <p:sp>
        <p:nvSpPr>
          <p:cNvPr id="7184" name="Rectangle 26"/>
          <p:cNvSpPr>
            <a:spLocks noGrp="1" noChangeArrowheads="1"/>
          </p:cNvSpPr>
          <p:nvPr>
            <p:ph type="ftr" sz="quarter" idx="3"/>
          </p:nvPr>
        </p:nvSpPr>
        <p:spPr bwMode="auto">
          <a:xfrm>
            <a:off x="15811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185" name="Rectangle 2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B4DA1D6C-08DD-46A5-B62F-745644A8A731}" type="slidenum">
              <a:rPr lang="he-IL" altLang="en-US"/>
              <a:pPr>
                <a:defRPr/>
              </a:pPr>
              <a:t>‹#›</a:t>
            </a:fld>
            <a:endParaRPr lang="en-US"/>
          </a:p>
        </p:txBody>
      </p:sp>
      <p:pic>
        <p:nvPicPr>
          <p:cNvPr id="18" name="Picture 15" descr="GTS LOGO FIN on WHITE 300 DPI"/>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282" y="1131300"/>
            <a:ext cx="863600" cy="39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50" r:id="rId1"/>
    <p:sldLayoutId id="2147489151" r:id="rId2"/>
    <p:sldLayoutId id="2147489152" r:id="rId3"/>
    <p:sldLayoutId id="2147489153" r:id="rId4"/>
    <p:sldLayoutId id="2147489154" r:id="rId5"/>
    <p:sldLayoutId id="2147489155" r:id="rId6"/>
    <p:sldLayoutId id="2147489156" r:id="rId7"/>
    <p:sldLayoutId id="2147489157" r:id="rId8"/>
    <p:sldLayoutId id="2147489158" r:id="rId9"/>
    <p:sldLayoutId id="2147489159" r:id="rId10"/>
    <p:sldLayoutId id="2147489160"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5B690D"/>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8194" name="Rectangle 28"/>
          <p:cNvSpPr>
            <a:spLocks noChangeArrowheads="1"/>
          </p:cNvSpPr>
          <p:nvPr/>
        </p:nvSpPr>
        <p:spPr bwMode="auto">
          <a:xfrm>
            <a:off x="1587500" y="6477000"/>
            <a:ext cx="6203950" cy="274638"/>
          </a:xfrm>
          <a:prstGeom prst="rect">
            <a:avLst/>
          </a:prstGeom>
          <a:noFill/>
          <a:ln w="9525">
            <a:noFill/>
            <a:miter lim="800000"/>
            <a:headEnd/>
            <a:tailEnd/>
          </a:ln>
        </p:spPr>
        <p:txBody>
          <a:bodyPr>
            <a:spAutoFit/>
          </a:bodyPr>
          <a:lstStyle/>
          <a:p>
            <a:pPr>
              <a:defRPr/>
            </a:pPr>
            <a:r>
              <a:rPr lang="en-US" sz="1200">
                <a:solidFill>
                  <a:srgbClr val="969696"/>
                </a:solidFill>
              </a:rPr>
              <a:t>© 2007 APM Automation Solutions Ltd. All rights reserved. Contact Ofir Perl: +972 54 6526717</a:t>
            </a:r>
          </a:p>
        </p:txBody>
      </p:sp>
      <p:sp>
        <p:nvSpPr>
          <p:cNvPr id="8195" name="Line 29"/>
          <p:cNvSpPr>
            <a:spLocks noChangeShapeType="1"/>
          </p:cNvSpPr>
          <p:nvPr userDrawn="1"/>
        </p:nvSpPr>
        <p:spPr bwMode="auto">
          <a:xfrm>
            <a:off x="1143000" y="6400800"/>
            <a:ext cx="7772400" cy="0"/>
          </a:xfrm>
          <a:prstGeom prst="line">
            <a:avLst/>
          </a:prstGeom>
          <a:noFill/>
          <a:ln w="9525" cmpd="sng">
            <a:solidFill>
              <a:srgbClr val="969696"/>
            </a:solidFill>
            <a:round/>
            <a:headEnd/>
            <a:tailEnd/>
          </a:ln>
        </p:spPr>
        <p:txBody>
          <a:bodyPr wrap="none"/>
          <a:lstStyle/>
          <a:p>
            <a:pPr>
              <a:defRPr/>
            </a:pPr>
            <a:endParaRPr lang="he-IL"/>
          </a:p>
        </p:txBody>
      </p:sp>
      <p:grpSp>
        <p:nvGrpSpPr>
          <p:cNvPr id="8196" name="Group 4"/>
          <p:cNvGrpSpPr>
            <a:grpSpLocks/>
          </p:cNvGrpSpPr>
          <p:nvPr userDrawn="1"/>
        </p:nvGrpSpPr>
        <p:grpSpPr bwMode="auto">
          <a:xfrm>
            <a:off x="0" y="0"/>
            <a:ext cx="9150350" cy="6858000"/>
            <a:chOff x="0" y="0"/>
            <a:chExt cx="9150350" cy="6858000"/>
          </a:xfrm>
        </p:grpSpPr>
        <p:sp>
          <p:nvSpPr>
            <p:cNvPr id="2" name="Rectangle 33"/>
            <p:cNvSpPr>
              <a:spLocks noChangeArrowheads="1"/>
            </p:cNvSpPr>
            <p:nvPr/>
          </p:nvSpPr>
          <p:spPr bwMode="auto">
            <a:xfrm>
              <a:off x="0" y="0"/>
              <a:ext cx="1003300" cy="6858000"/>
            </a:xfrm>
            <a:prstGeom prst="rect">
              <a:avLst/>
            </a:prstGeom>
            <a:solidFill>
              <a:schemeClr val="tx1"/>
            </a:solidFill>
            <a:ln w="9525" cmpd="sng">
              <a:solidFill>
                <a:schemeClr val="tx1"/>
              </a:solidFill>
              <a:miter lim="800000"/>
              <a:headEnd/>
              <a:tailEnd/>
            </a:ln>
          </p:spPr>
          <p:txBody>
            <a:bodyPr wrap="none" anchor="ctr"/>
            <a:lstStyle/>
            <a:p>
              <a:pPr>
                <a:defRPr/>
              </a:pPr>
              <a:endParaRPr lang="en-US"/>
            </a:p>
          </p:txBody>
        </p:sp>
        <p:sp>
          <p:nvSpPr>
            <p:cNvPr id="3" name="Rectangle 31"/>
            <p:cNvSpPr>
              <a:spLocks noChangeArrowheads="1"/>
            </p:cNvSpPr>
            <p:nvPr/>
          </p:nvSpPr>
          <p:spPr bwMode="auto">
            <a:xfrm>
              <a:off x="0" y="1263650"/>
              <a:ext cx="9150350" cy="120650"/>
            </a:xfrm>
            <a:prstGeom prst="rect">
              <a:avLst/>
            </a:prstGeom>
            <a:gradFill rotWithShape="0">
              <a:gsLst>
                <a:gs pos="0">
                  <a:schemeClr val="folHlink"/>
                </a:gs>
                <a:gs pos="100000">
                  <a:srgbClr val="9DBD17"/>
                </a:gs>
              </a:gsLst>
              <a:lin ang="0" scaled="1"/>
            </a:gradFill>
            <a:ln w="9525">
              <a:noFill/>
              <a:miter lim="800000"/>
              <a:headEnd/>
              <a:tailEnd/>
            </a:ln>
          </p:spPr>
          <p:txBody>
            <a:bodyPr wrap="none" anchor="ctr"/>
            <a:lstStyle/>
            <a:p>
              <a:pPr>
                <a:defRPr/>
              </a:pPr>
              <a:endParaRPr lang="en-US"/>
            </a:p>
          </p:txBody>
        </p:sp>
        <p:pic>
          <p:nvPicPr>
            <p:cNvPr id="8205" name="Picture 37" descr="silo-11"/>
            <p:cNvPicPr>
              <a:picLocks noChangeAspect="1" noChangeArrowheads="1"/>
            </p:cNvPicPr>
            <p:nvPr/>
          </p:nvPicPr>
          <p:blipFill>
            <a:blip r:embed="rId13"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38" descr="IMG_4603 L"/>
            <p:cNvPicPr>
              <a:picLocks noChangeAspect="1" noChangeArrowheads="1"/>
            </p:cNvPicPr>
            <p:nvPr/>
          </p:nvPicPr>
          <p:blipFill>
            <a:blip r:embed="rId14" cstate="print">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descr="P1010098"/>
            <p:cNvPicPr>
              <a:picLocks noChangeAspect="1" noChangeArrowheads="1"/>
            </p:cNvPicPr>
            <p:nvPr/>
          </p:nvPicPr>
          <p:blipFill>
            <a:blip r:embed="rId16" cstate="print">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rubi\Desktop\Screen Hunter\ScreenHunter_03 Aug. 30 15.0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8198"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207" name="Rectangle 25"/>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9520E7C1-8840-4653-B1BF-6B2E7550BC4C}" type="datetimeFigureOut">
              <a:rPr lang="en-US"/>
              <a:pPr>
                <a:defRPr/>
              </a:pPr>
              <a:t>4/10/2014</a:t>
            </a:fld>
            <a:endParaRPr lang="en-US"/>
          </a:p>
        </p:txBody>
      </p:sp>
      <p:sp>
        <p:nvSpPr>
          <p:cNvPr id="8208" name="Rectangle 26"/>
          <p:cNvSpPr>
            <a:spLocks noGrp="1" noChangeArrowheads="1"/>
          </p:cNvSpPr>
          <p:nvPr>
            <p:ph type="ftr" sz="quarter" idx="3"/>
          </p:nvPr>
        </p:nvSpPr>
        <p:spPr bwMode="auto">
          <a:xfrm>
            <a:off x="15811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8209" name="Rectangle 2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D4BF755C-F9D0-445A-9C26-1B967358B508}" type="slidenum">
              <a:rPr lang="he-IL" altLang="en-US"/>
              <a:pPr>
                <a:defRPr/>
              </a:pPr>
              <a:t>‹#›</a:t>
            </a:fld>
            <a:endParaRPr lang="en-US"/>
          </a:p>
        </p:txBody>
      </p:sp>
      <p:pic>
        <p:nvPicPr>
          <p:cNvPr id="18" name="Picture 15" descr="GTS LOGO FIN on WHITE 300 DPI"/>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282" y="1131300"/>
            <a:ext cx="863600" cy="39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61" r:id="rId1"/>
    <p:sldLayoutId id="2147489162" r:id="rId2"/>
    <p:sldLayoutId id="2147489163" r:id="rId3"/>
    <p:sldLayoutId id="2147489164" r:id="rId4"/>
    <p:sldLayoutId id="2147489165" r:id="rId5"/>
    <p:sldLayoutId id="2147489166" r:id="rId6"/>
    <p:sldLayoutId id="2147489167" r:id="rId7"/>
    <p:sldLayoutId id="2147489168" r:id="rId8"/>
    <p:sldLayoutId id="2147489169" r:id="rId9"/>
    <p:sldLayoutId id="2147489170" r:id="rId10"/>
    <p:sldLayoutId id="214748917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5B690D"/>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9218" name="Rectangle 28"/>
          <p:cNvSpPr>
            <a:spLocks noChangeArrowheads="1"/>
          </p:cNvSpPr>
          <p:nvPr/>
        </p:nvSpPr>
        <p:spPr bwMode="auto">
          <a:xfrm>
            <a:off x="1587500" y="6477000"/>
            <a:ext cx="6203950" cy="274638"/>
          </a:xfrm>
          <a:prstGeom prst="rect">
            <a:avLst/>
          </a:prstGeom>
          <a:noFill/>
          <a:ln w="9525">
            <a:noFill/>
            <a:miter lim="800000"/>
            <a:headEnd/>
            <a:tailEnd/>
          </a:ln>
        </p:spPr>
        <p:txBody>
          <a:bodyPr>
            <a:spAutoFit/>
          </a:bodyPr>
          <a:lstStyle/>
          <a:p>
            <a:pPr>
              <a:defRPr/>
            </a:pPr>
            <a:r>
              <a:rPr lang="en-US" sz="1200">
                <a:solidFill>
                  <a:srgbClr val="969696"/>
                </a:solidFill>
              </a:rPr>
              <a:t>© 2007 APM Automation Solutions Ltd. All rights reserved. Contact Ofir Perl: +972 54 6526717</a:t>
            </a:r>
          </a:p>
        </p:txBody>
      </p:sp>
      <p:sp>
        <p:nvSpPr>
          <p:cNvPr id="9219" name="Line 29"/>
          <p:cNvSpPr>
            <a:spLocks noChangeShapeType="1"/>
          </p:cNvSpPr>
          <p:nvPr userDrawn="1"/>
        </p:nvSpPr>
        <p:spPr bwMode="auto">
          <a:xfrm>
            <a:off x="1143000" y="6400800"/>
            <a:ext cx="7772400" cy="0"/>
          </a:xfrm>
          <a:prstGeom prst="line">
            <a:avLst/>
          </a:prstGeom>
          <a:noFill/>
          <a:ln w="9525" cmpd="sng">
            <a:solidFill>
              <a:srgbClr val="969696"/>
            </a:solidFill>
            <a:round/>
            <a:headEnd/>
            <a:tailEnd/>
          </a:ln>
        </p:spPr>
        <p:txBody>
          <a:bodyPr wrap="none"/>
          <a:lstStyle/>
          <a:p>
            <a:pPr>
              <a:defRPr/>
            </a:pPr>
            <a:endParaRPr lang="he-IL"/>
          </a:p>
        </p:txBody>
      </p:sp>
      <p:grpSp>
        <p:nvGrpSpPr>
          <p:cNvPr id="9220" name="Group 4"/>
          <p:cNvGrpSpPr>
            <a:grpSpLocks/>
          </p:cNvGrpSpPr>
          <p:nvPr userDrawn="1"/>
        </p:nvGrpSpPr>
        <p:grpSpPr bwMode="auto">
          <a:xfrm>
            <a:off x="0" y="0"/>
            <a:ext cx="9150350" cy="6858000"/>
            <a:chOff x="0" y="0"/>
            <a:chExt cx="9150350" cy="6858000"/>
          </a:xfrm>
        </p:grpSpPr>
        <p:sp>
          <p:nvSpPr>
            <p:cNvPr id="2" name="Rectangle 33"/>
            <p:cNvSpPr>
              <a:spLocks noChangeArrowheads="1"/>
            </p:cNvSpPr>
            <p:nvPr/>
          </p:nvSpPr>
          <p:spPr bwMode="auto">
            <a:xfrm>
              <a:off x="0" y="0"/>
              <a:ext cx="1003300" cy="6858000"/>
            </a:xfrm>
            <a:prstGeom prst="rect">
              <a:avLst/>
            </a:prstGeom>
            <a:solidFill>
              <a:schemeClr val="tx1"/>
            </a:solidFill>
            <a:ln w="9525" cmpd="sng">
              <a:solidFill>
                <a:schemeClr val="tx1"/>
              </a:solidFill>
              <a:miter lim="800000"/>
              <a:headEnd/>
              <a:tailEnd/>
            </a:ln>
          </p:spPr>
          <p:txBody>
            <a:bodyPr wrap="none" anchor="ctr"/>
            <a:lstStyle/>
            <a:p>
              <a:pPr>
                <a:defRPr/>
              </a:pPr>
              <a:endParaRPr lang="en-US"/>
            </a:p>
          </p:txBody>
        </p:sp>
        <p:sp>
          <p:nvSpPr>
            <p:cNvPr id="3" name="Rectangle 31"/>
            <p:cNvSpPr>
              <a:spLocks noChangeArrowheads="1"/>
            </p:cNvSpPr>
            <p:nvPr/>
          </p:nvSpPr>
          <p:spPr bwMode="auto">
            <a:xfrm>
              <a:off x="0" y="1263650"/>
              <a:ext cx="9150350" cy="120650"/>
            </a:xfrm>
            <a:prstGeom prst="rect">
              <a:avLst/>
            </a:prstGeom>
            <a:gradFill rotWithShape="0">
              <a:gsLst>
                <a:gs pos="0">
                  <a:schemeClr val="folHlink"/>
                </a:gs>
                <a:gs pos="100000">
                  <a:srgbClr val="9DBD17"/>
                </a:gs>
              </a:gsLst>
              <a:lin ang="0" scaled="1"/>
            </a:gradFill>
            <a:ln w="9525">
              <a:noFill/>
              <a:miter lim="800000"/>
              <a:headEnd/>
              <a:tailEnd/>
            </a:ln>
          </p:spPr>
          <p:txBody>
            <a:bodyPr wrap="none" anchor="ctr"/>
            <a:lstStyle/>
            <a:p>
              <a:pPr>
                <a:defRPr/>
              </a:pPr>
              <a:endParaRPr lang="en-US"/>
            </a:p>
          </p:txBody>
        </p:sp>
        <p:pic>
          <p:nvPicPr>
            <p:cNvPr id="9229" name="Picture 37" descr="silo-11"/>
            <p:cNvPicPr>
              <a:picLocks noChangeAspect="1" noChangeArrowheads="1"/>
            </p:cNvPicPr>
            <p:nvPr/>
          </p:nvPicPr>
          <p:blipFill>
            <a:blip r:embed="rId13"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38" descr="IMG_4603 L"/>
            <p:cNvPicPr>
              <a:picLocks noChangeAspect="1" noChangeArrowheads="1"/>
            </p:cNvPicPr>
            <p:nvPr/>
          </p:nvPicPr>
          <p:blipFill>
            <a:blip r:embed="rId14" cstate="print">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descr="P1010098"/>
            <p:cNvPicPr>
              <a:picLocks noChangeAspect="1" noChangeArrowheads="1"/>
            </p:cNvPicPr>
            <p:nvPr/>
          </p:nvPicPr>
          <p:blipFill>
            <a:blip r:embed="rId16" cstate="print">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rubi\Desktop\Screen Hunter\ScreenHunter_03 Aug. 30 15.0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22"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31" name="Rectangle 25"/>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E64CAE0C-7F8B-4080-9761-BE48D8A7DC13}" type="datetimeFigureOut">
              <a:rPr lang="en-US"/>
              <a:pPr>
                <a:defRPr/>
              </a:pPr>
              <a:t>4/10/2014</a:t>
            </a:fld>
            <a:endParaRPr lang="en-US"/>
          </a:p>
        </p:txBody>
      </p:sp>
      <p:sp>
        <p:nvSpPr>
          <p:cNvPr id="9232" name="Rectangle 26"/>
          <p:cNvSpPr>
            <a:spLocks noGrp="1" noChangeArrowheads="1"/>
          </p:cNvSpPr>
          <p:nvPr>
            <p:ph type="ftr" sz="quarter" idx="3"/>
          </p:nvPr>
        </p:nvSpPr>
        <p:spPr bwMode="auto">
          <a:xfrm>
            <a:off x="15811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9233" name="Rectangle 2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7C2BFA87-BB69-4E29-90D7-E144C20B534E}" type="slidenum">
              <a:rPr lang="he-IL" altLang="en-US"/>
              <a:pPr>
                <a:defRPr/>
              </a:pPr>
              <a:t>‹#›</a:t>
            </a:fld>
            <a:endParaRPr lang="en-US"/>
          </a:p>
        </p:txBody>
      </p:sp>
      <p:pic>
        <p:nvPicPr>
          <p:cNvPr id="18" name="Picture 15" descr="GTS LOGO FIN on WHITE 300 DPI"/>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282" y="1131300"/>
            <a:ext cx="863600" cy="39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72" r:id="rId1"/>
    <p:sldLayoutId id="2147489173" r:id="rId2"/>
    <p:sldLayoutId id="2147489174" r:id="rId3"/>
    <p:sldLayoutId id="2147489175" r:id="rId4"/>
    <p:sldLayoutId id="2147489176" r:id="rId5"/>
    <p:sldLayoutId id="2147489177" r:id="rId6"/>
    <p:sldLayoutId id="2147489178" r:id="rId7"/>
    <p:sldLayoutId id="2147489179" r:id="rId8"/>
    <p:sldLayoutId id="2147489180" r:id="rId9"/>
    <p:sldLayoutId id="2147489181" r:id="rId10"/>
    <p:sldLayoutId id="214748918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5B690D"/>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0" y="1243013"/>
            <a:ext cx="9144000" cy="769937"/>
          </a:xfrm>
          <a:prstGeom prst="rect">
            <a:avLst/>
          </a:prstGeom>
          <a:solidFill>
            <a:schemeClr val="bg1"/>
          </a:solidFill>
          <a:ln w="9525">
            <a:noFill/>
            <a:miter lim="800000"/>
            <a:headEnd/>
            <a:tailEnd/>
          </a:ln>
        </p:spPr>
        <p:txBody>
          <a:bodyPr>
            <a:spAutoFit/>
          </a:bodyPr>
          <a:lstStyle/>
          <a:p>
            <a:pPr marL="987425" lvl="1" indent="-530225" algn="ctr">
              <a:defRPr/>
            </a:pPr>
            <a:r>
              <a:rPr lang="en-US" sz="4400" dirty="0">
                <a:latin typeface="+mn-lt"/>
              </a:rPr>
              <a:t>ESP Hopper Management</a:t>
            </a:r>
          </a:p>
        </p:txBody>
      </p:sp>
      <p:pic>
        <p:nvPicPr>
          <p:cNvPr id="36867" name="Picture 17" descr="C:\Motti-Backup\2011 PICs from RAD PC\APM\1106 China\Power\DSCN5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050" y="2655888"/>
            <a:ext cx="4949825"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62038" y="220663"/>
            <a:ext cx="7772400" cy="1143000"/>
          </a:xfrm>
        </p:spPr>
        <p:txBody>
          <a:bodyPr/>
          <a:lstStyle/>
          <a:p>
            <a:pPr algn="ctr">
              <a:defRPr/>
            </a:pPr>
            <a:r>
              <a:rPr lang="en-US" dirty="0" smtClean="0">
                <a:latin typeface="+mn-lt"/>
              </a:rPr>
              <a:t>What are we trying to achieve?</a:t>
            </a:r>
            <a:endParaRPr lang="he-IL" dirty="0" smtClean="0">
              <a:latin typeface="+mn-lt"/>
            </a:endParaRPr>
          </a:p>
        </p:txBody>
      </p:sp>
      <p:sp>
        <p:nvSpPr>
          <p:cNvPr id="60420" name="TextBox 4"/>
          <p:cNvSpPr txBox="1">
            <a:spLocks noChangeArrowheads="1"/>
          </p:cNvSpPr>
          <p:nvPr/>
        </p:nvSpPr>
        <p:spPr bwMode="auto">
          <a:xfrm>
            <a:off x="6937375" y="2573338"/>
            <a:ext cx="1922463" cy="2062162"/>
          </a:xfrm>
          <a:prstGeom prst="rect">
            <a:avLst/>
          </a:prstGeom>
          <a:noFill/>
          <a:ln w="9525">
            <a:noFill/>
            <a:miter lim="800000"/>
            <a:headEnd/>
            <a:tailEnd/>
          </a:ln>
        </p:spPr>
        <p:txBody>
          <a:bodyPr>
            <a:spAutoFit/>
          </a:bodyPr>
          <a:lstStyle/>
          <a:p>
            <a:pPr>
              <a:defRPr/>
            </a:pPr>
            <a:r>
              <a:rPr lang="en-US" sz="1600" dirty="0">
                <a:solidFill>
                  <a:srgbClr val="FF0000"/>
                </a:solidFill>
                <a:latin typeface="+mn-lt"/>
              </a:rPr>
              <a:t>Electrostatic Precipitators (ESP) having high peak voltage of 71 KV on the collecting plates to polarize the Fly-Ash  (dust) Particles.</a:t>
            </a:r>
            <a:endParaRPr lang="en-US" sz="1600" dirty="0">
              <a:latin typeface="+mn-lt"/>
            </a:endParaRPr>
          </a:p>
        </p:txBody>
      </p:sp>
      <p:sp>
        <p:nvSpPr>
          <p:cNvPr id="60421" name="TextBox 5"/>
          <p:cNvSpPr txBox="1">
            <a:spLocks noChangeArrowheads="1"/>
          </p:cNvSpPr>
          <p:nvPr/>
        </p:nvSpPr>
        <p:spPr bwMode="auto">
          <a:xfrm>
            <a:off x="2570163" y="5419725"/>
            <a:ext cx="2349500" cy="830263"/>
          </a:xfrm>
          <a:prstGeom prst="rect">
            <a:avLst/>
          </a:prstGeom>
          <a:noFill/>
          <a:ln w="9525">
            <a:noFill/>
            <a:miter lim="800000"/>
            <a:headEnd/>
            <a:tailEnd/>
          </a:ln>
        </p:spPr>
        <p:txBody>
          <a:bodyPr>
            <a:spAutoFit/>
          </a:bodyPr>
          <a:lstStyle/>
          <a:p>
            <a:pPr>
              <a:defRPr/>
            </a:pPr>
            <a:r>
              <a:rPr lang="en-US" sz="1600" dirty="0">
                <a:solidFill>
                  <a:srgbClr val="FF0000"/>
                </a:solidFill>
                <a:latin typeface="+mn-lt"/>
              </a:rPr>
              <a:t>Fly-ash (dust) particles are collected in ESP Hoppers </a:t>
            </a:r>
          </a:p>
        </p:txBody>
      </p:sp>
      <p:pic>
        <p:nvPicPr>
          <p:cNvPr id="378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863" y="1584325"/>
            <a:ext cx="5292725"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455613" y="0"/>
            <a:ext cx="7772400" cy="1143000"/>
          </a:xfrm>
          <a:prstGeom prst="rect">
            <a:avLst/>
          </a:prstGeom>
          <a:noFill/>
          <a:ln w="9525">
            <a:noFill/>
            <a:miter lim="800000"/>
            <a:headEnd/>
            <a:tailEnd/>
          </a:ln>
        </p:spPr>
        <p:txBody>
          <a:bodyPr anchor="ctr"/>
          <a:lstStyle/>
          <a:p>
            <a:pPr algn="ctr" eaLnBrk="0" hangingPunct="0">
              <a:lnSpc>
                <a:spcPct val="90000"/>
              </a:lnSpc>
              <a:defRPr/>
            </a:pPr>
            <a:r>
              <a:rPr lang="en-US" sz="3600" kern="0" dirty="0">
                <a:solidFill>
                  <a:srgbClr val="5B690D"/>
                </a:solidFill>
                <a:latin typeface="+mn-lt"/>
                <a:ea typeface="+mj-ea"/>
                <a:cs typeface="+mj-cs"/>
              </a:rPr>
              <a:t>Volcan</a:t>
            </a:r>
            <a:endParaRPr lang="he-IL" sz="3600" kern="0" dirty="0">
              <a:solidFill>
                <a:srgbClr val="5B690D"/>
              </a:solidFill>
              <a:latin typeface="+mn-lt"/>
              <a:ea typeface="+mj-ea"/>
              <a:cs typeface="+mj-cs"/>
            </a:endParaRPr>
          </a:p>
        </p:txBody>
      </p:sp>
      <p:pic>
        <p:nvPicPr>
          <p:cNvPr id="3891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1819275"/>
            <a:ext cx="46482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1531938"/>
            <a:ext cx="4940300"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7339013" y="3917950"/>
            <a:ext cx="1508125" cy="2233613"/>
            <a:chOff x="7552694" y="3918982"/>
            <a:chExt cx="1508166" cy="2232561"/>
          </a:xfrm>
        </p:grpSpPr>
        <p:pic>
          <p:nvPicPr>
            <p:cNvPr id="389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3328" y="4425801"/>
              <a:ext cx="886863" cy="120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Oval Callout 14"/>
            <p:cNvSpPr>
              <a:spLocks noChangeArrowheads="1"/>
            </p:cNvSpPr>
            <p:nvPr/>
          </p:nvSpPr>
          <p:spPr bwMode="auto">
            <a:xfrm>
              <a:off x="7552694" y="3918982"/>
              <a:ext cx="1508166" cy="2232561"/>
            </a:xfrm>
            <a:prstGeom prst="wedgeEllipseCallout">
              <a:avLst>
                <a:gd name="adj1" fmla="val -187176"/>
                <a:gd name="adj2" fmla="val -44329"/>
              </a:avLst>
            </a:prstGeom>
            <a:noFill/>
            <a:ln w="28575"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3200">
                  <a:solidFill>
                    <a:schemeClr val="tx1"/>
                  </a:solidFill>
                  <a:latin typeface="Times New Roman" pitchFamily="18" charset="0"/>
                  <a:cs typeface="Times New Roman" pitchFamily="18" charset="0"/>
                </a:defRPr>
              </a:lvl1pPr>
              <a:lvl2pPr marL="742950" indent="-285750" eaLnBrk="0" hangingPunct="0">
                <a:defRPr sz="3200">
                  <a:solidFill>
                    <a:schemeClr val="tx1"/>
                  </a:solidFill>
                  <a:latin typeface="Times New Roman" pitchFamily="18" charset="0"/>
                  <a:cs typeface="Times New Roman" pitchFamily="18" charset="0"/>
                </a:defRPr>
              </a:lvl2pPr>
              <a:lvl3pPr marL="1143000" indent="-228600" eaLnBrk="0" hangingPunct="0">
                <a:defRPr sz="3200">
                  <a:solidFill>
                    <a:schemeClr val="tx1"/>
                  </a:solidFill>
                  <a:latin typeface="Times New Roman" pitchFamily="18" charset="0"/>
                  <a:cs typeface="Times New Roman" pitchFamily="18" charset="0"/>
                </a:defRPr>
              </a:lvl3pPr>
              <a:lvl4pPr marL="1600200" indent="-228600" eaLnBrk="0" hangingPunct="0">
                <a:defRPr sz="3200">
                  <a:solidFill>
                    <a:schemeClr val="tx1"/>
                  </a:solidFill>
                  <a:latin typeface="Times New Roman" pitchFamily="18" charset="0"/>
                  <a:cs typeface="Times New Roman" pitchFamily="18" charset="0"/>
                </a:defRPr>
              </a:lvl4pPr>
              <a:lvl5pPr marL="2057400" indent="-228600" eaLnBrk="0" hangingPunct="0">
                <a:defRPr sz="32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9pPr>
            </a:lstStyle>
            <a:p>
              <a:pPr eaLnBrk="1" hangingPunct="1"/>
              <a:endParaRPr lang="en-US" altLang="en-US"/>
            </a:p>
          </p:txBody>
        </p:sp>
        <p:sp>
          <p:nvSpPr>
            <p:cNvPr id="38921" name="Isosceles Triangle 15"/>
            <p:cNvSpPr>
              <a:spLocks noChangeArrowheads="1"/>
            </p:cNvSpPr>
            <p:nvPr/>
          </p:nvSpPr>
          <p:spPr bwMode="auto">
            <a:xfrm>
              <a:off x="8312717" y="5035294"/>
              <a:ext cx="451261" cy="843148"/>
            </a:xfrm>
            <a:prstGeom prst="triangle">
              <a:avLst>
                <a:gd name="adj" fmla="val 10000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sz="3200">
                  <a:solidFill>
                    <a:schemeClr val="tx1"/>
                  </a:solidFill>
                  <a:latin typeface="Times New Roman" pitchFamily="18" charset="0"/>
                  <a:cs typeface="Times New Roman" pitchFamily="18" charset="0"/>
                </a:defRPr>
              </a:lvl1pPr>
              <a:lvl2pPr marL="742950" indent="-285750" eaLnBrk="0" hangingPunct="0">
                <a:defRPr sz="3200">
                  <a:solidFill>
                    <a:schemeClr val="tx1"/>
                  </a:solidFill>
                  <a:latin typeface="Times New Roman" pitchFamily="18" charset="0"/>
                  <a:cs typeface="Times New Roman" pitchFamily="18" charset="0"/>
                </a:defRPr>
              </a:lvl2pPr>
              <a:lvl3pPr marL="1143000" indent="-228600" eaLnBrk="0" hangingPunct="0">
                <a:defRPr sz="3200">
                  <a:solidFill>
                    <a:schemeClr val="tx1"/>
                  </a:solidFill>
                  <a:latin typeface="Times New Roman" pitchFamily="18" charset="0"/>
                  <a:cs typeface="Times New Roman" pitchFamily="18" charset="0"/>
                </a:defRPr>
              </a:lvl3pPr>
              <a:lvl4pPr marL="1600200" indent="-228600" eaLnBrk="0" hangingPunct="0">
                <a:defRPr sz="3200">
                  <a:solidFill>
                    <a:schemeClr val="tx1"/>
                  </a:solidFill>
                  <a:latin typeface="Times New Roman" pitchFamily="18" charset="0"/>
                  <a:cs typeface="Times New Roman" pitchFamily="18" charset="0"/>
                </a:defRPr>
              </a:lvl4pPr>
              <a:lvl5pPr marL="2057400" indent="-228600" eaLnBrk="0" hangingPunct="0">
                <a:defRPr sz="32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9pPr>
            </a:lstStyle>
            <a:p>
              <a:pPr eaLnBrk="1" hangingPunct="1"/>
              <a:endParaRPr lang="en-US" altLang="en-US"/>
            </a:p>
          </p:txBody>
        </p:sp>
        <p:sp>
          <p:nvSpPr>
            <p:cNvPr id="38922" name="Isosceles Triangle 16"/>
            <p:cNvSpPr>
              <a:spLocks noChangeArrowheads="1"/>
            </p:cNvSpPr>
            <p:nvPr/>
          </p:nvSpPr>
          <p:spPr bwMode="auto">
            <a:xfrm>
              <a:off x="7871392" y="5080705"/>
              <a:ext cx="451262" cy="843148"/>
            </a:xfrm>
            <a:prstGeom prst="triangle">
              <a:avLst>
                <a:gd name="adj" fmla="val 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sz="3200">
                  <a:solidFill>
                    <a:schemeClr val="tx1"/>
                  </a:solidFill>
                  <a:latin typeface="Times New Roman" pitchFamily="18" charset="0"/>
                  <a:cs typeface="Times New Roman" pitchFamily="18" charset="0"/>
                </a:defRPr>
              </a:lvl1pPr>
              <a:lvl2pPr marL="742950" indent="-285750" eaLnBrk="0" hangingPunct="0">
                <a:defRPr sz="3200">
                  <a:solidFill>
                    <a:schemeClr val="tx1"/>
                  </a:solidFill>
                  <a:latin typeface="Times New Roman" pitchFamily="18" charset="0"/>
                  <a:cs typeface="Times New Roman" pitchFamily="18" charset="0"/>
                </a:defRPr>
              </a:lvl2pPr>
              <a:lvl3pPr marL="1143000" indent="-228600" eaLnBrk="0" hangingPunct="0">
                <a:defRPr sz="3200">
                  <a:solidFill>
                    <a:schemeClr val="tx1"/>
                  </a:solidFill>
                  <a:latin typeface="Times New Roman" pitchFamily="18" charset="0"/>
                  <a:cs typeface="Times New Roman" pitchFamily="18" charset="0"/>
                </a:defRPr>
              </a:lvl3pPr>
              <a:lvl4pPr marL="1600200" indent="-228600" eaLnBrk="0" hangingPunct="0">
                <a:defRPr sz="3200">
                  <a:solidFill>
                    <a:schemeClr val="tx1"/>
                  </a:solidFill>
                  <a:latin typeface="Times New Roman" pitchFamily="18" charset="0"/>
                  <a:cs typeface="Times New Roman" pitchFamily="18" charset="0"/>
                </a:defRPr>
              </a:lvl4pPr>
              <a:lvl5pPr marL="2057400" indent="-228600" eaLnBrk="0" hangingPunct="0">
                <a:defRPr sz="32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9pPr>
            </a:lstStyle>
            <a:p>
              <a:pPr eaLnBrk="1" hangingPunct="1"/>
              <a:endParaRPr lang="en-US" altLang="en-US"/>
            </a:p>
          </p:txBody>
        </p:sp>
        <p:sp>
          <p:nvSpPr>
            <p:cNvPr id="38923" name="Rectangle 17"/>
            <p:cNvSpPr>
              <a:spLocks noChangeArrowheads="1"/>
            </p:cNvSpPr>
            <p:nvPr/>
          </p:nvSpPr>
          <p:spPr bwMode="auto">
            <a:xfrm>
              <a:off x="8752107" y="4417754"/>
              <a:ext cx="95002" cy="73627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sz="3200">
                  <a:solidFill>
                    <a:schemeClr val="tx1"/>
                  </a:solidFill>
                  <a:latin typeface="Times New Roman" pitchFamily="18" charset="0"/>
                  <a:cs typeface="Times New Roman" pitchFamily="18" charset="0"/>
                </a:defRPr>
              </a:lvl1pPr>
              <a:lvl2pPr marL="742950" indent="-285750" eaLnBrk="0" hangingPunct="0">
                <a:defRPr sz="3200">
                  <a:solidFill>
                    <a:schemeClr val="tx1"/>
                  </a:solidFill>
                  <a:latin typeface="Times New Roman" pitchFamily="18" charset="0"/>
                  <a:cs typeface="Times New Roman" pitchFamily="18" charset="0"/>
                </a:defRPr>
              </a:lvl2pPr>
              <a:lvl3pPr marL="1143000" indent="-228600" eaLnBrk="0" hangingPunct="0">
                <a:defRPr sz="3200">
                  <a:solidFill>
                    <a:schemeClr val="tx1"/>
                  </a:solidFill>
                  <a:latin typeface="Times New Roman" pitchFamily="18" charset="0"/>
                  <a:cs typeface="Times New Roman" pitchFamily="18" charset="0"/>
                </a:defRPr>
              </a:lvl3pPr>
              <a:lvl4pPr marL="1600200" indent="-228600" eaLnBrk="0" hangingPunct="0">
                <a:defRPr sz="3200">
                  <a:solidFill>
                    <a:schemeClr val="tx1"/>
                  </a:solidFill>
                  <a:latin typeface="Times New Roman" pitchFamily="18" charset="0"/>
                  <a:cs typeface="Times New Roman" pitchFamily="18" charset="0"/>
                </a:defRPr>
              </a:lvl4pPr>
              <a:lvl5pPr marL="2057400" indent="-228600" eaLnBrk="0" hangingPunct="0">
                <a:defRPr sz="32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9pPr>
            </a:lstStyle>
            <a:p>
              <a:pPr eaLnBrk="1" hangingPunct="1"/>
              <a:endParaRPr lang="en-US" altLang="en-US"/>
            </a:p>
          </p:txBody>
        </p:sp>
      </p:grpSp>
      <p:sp>
        <p:nvSpPr>
          <p:cNvPr id="38918" name="Rectangle 13"/>
          <p:cNvSpPr>
            <a:spLocks noChangeArrowheads="1"/>
          </p:cNvSpPr>
          <p:nvPr/>
        </p:nvSpPr>
        <p:spPr bwMode="auto">
          <a:xfrm>
            <a:off x="1087438" y="5313363"/>
            <a:ext cx="6275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cs typeface="Times New Roman" pitchFamily="18" charset="0"/>
              </a:defRPr>
            </a:lvl1pPr>
            <a:lvl2pPr marL="742950" indent="-285750" eaLnBrk="0" hangingPunct="0">
              <a:defRPr sz="3200">
                <a:solidFill>
                  <a:schemeClr val="tx1"/>
                </a:solidFill>
                <a:latin typeface="Times New Roman" pitchFamily="18" charset="0"/>
                <a:cs typeface="Times New Roman" pitchFamily="18" charset="0"/>
              </a:defRPr>
            </a:lvl2pPr>
            <a:lvl3pPr marL="1143000" indent="-228600" eaLnBrk="0" hangingPunct="0">
              <a:defRPr sz="3200">
                <a:solidFill>
                  <a:schemeClr val="tx1"/>
                </a:solidFill>
                <a:latin typeface="Times New Roman" pitchFamily="18" charset="0"/>
                <a:cs typeface="Times New Roman" pitchFamily="18" charset="0"/>
              </a:defRPr>
            </a:lvl3pPr>
            <a:lvl4pPr marL="1600200" indent="-228600" eaLnBrk="0" hangingPunct="0">
              <a:defRPr sz="3200">
                <a:solidFill>
                  <a:schemeClr val="tx1"/>
                </a:solidFill>
                <a:latin typeface="Times New Roman" pitchFamily="18" charset="0"/>
                <a:cs typeface="Times New Roman" pitchFamily="18" charset="0"/>
              </a:defRPr>
            </a:lvl4pPr>
            <a:lvl5pPr marL="2057400" indent="-228600" eaLnBrk="0" hangingPunct="0">
              <a:defRPr sz="32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9pPr>
          </a:lstStyle>
          <a:p>
            <a:pPr eaLnBrk="1" hangingPunct="1"/>
            <a:r>
              <a:rPr lang="en-US" altLang="en-US" sz="2400"/>
              <a:t>An instrument that measures continuously the level/volume and profile of material inside the hopper</a:t>
            </a:r>
            <a:endParaRPr lang="he-IL"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21"/>
                                        </p:tgtEl>
                                        <p:attrNameLst>
                                          <p:attrName>style.visibility</p:attrName>
                                        </p:attrNameLst>
                                      </p:cBhvr>
                                      <p:to>
                                        <p:strVal val="visible"/>
                                      </p:to>
                                    </p:set>
                                  </p:childTnLst>
                                </p:cTn>
                              </p:par>
                            </p:childTnLst>
                          </p:cTn>
                        </p:par>
                        <p:par>
                          <p:cTn id="7" fill="hold" nodeType="afterGroup">
                            <p:stCondLst>
                              <p:cond delay="0"/>
                            </p:stCondLst>
                            <p:childTnLst>
                              <p:par>
                                <p:cTn id="8" presetID="12" presetClass="entr" presetSubtype="4" fill="hold" nodeType="afterEffect">
                                  <p:stCondLst>
                                    <p:cond delay="200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1501775"/>
            <a:ext cx="5180012"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811213" y="0"/>
            <a:ext cx="7772400" cy="1143000"/>
          </a:xfrm>
          <a:prstGeom prst="rect">
            <a:avLst/>
          </a:prstGeom>
          <a:noFill/>
          <a:ln w="9525">
            <a:noFill/>
            <a:miter lim="800000"/>
            <a:headEnd/>
            <a:tailEnd/>
          </a:ln>
        </p:spPr>
        <p:txBody>
          <a:bodyPr anchor="ctr"/>
          <a:lstStyle/>
          <a:p>
            <a:pPr algn="ctr" eaLnBrk="0" hangingPunct="0">
              <a:lnSpc>
                <a:spcPct val="90000"/>
              </a:lnSpc>
              <a:defRPr/>
            </a:pPr>
            <a:r>
              <a:rPr lang="en-US" sz="3600" kern="0" dirty="0">
                <a:solidFill>
                  <a:srgbClr val="5B690D"/>
                </a:solidFill>
                <a:latin typeface="+mn-lt"/>
                <a:ea typeface="+mj-ea"/>
                <a:cs typeface="+mj-cs"/>
              </a:rPr>
              <a:t>A technology challenge</a:t>
            </a:r>
            <a:endParaRPr lang="he-IL" sz="3600" kern="0" dirty="0">
              <a:solidFill>
                <a:srgbClr val="5B690D"/>
              </a:solidFill>
              <a:latin typeface="+mn-lt"/>
              <a:ea typeface="+mj-ea"/>
              <a:cs typeface="+mj-cs"/>
            </a:endParaRPr>
          </a:p>
        </p:txBody>
      </p:sp>
      <p:grpSp>
        <p:nvGrpSpPr>
          <p:cNvPr id="2" name="Group 17"/>
          <p:cNvGrpSpPr>
            <a:grpSpLocks/>
          </p:cNvGrpSpPr>
          <p:nvPr/>
        </p:nvGrpSpPr>
        <p:grpSpPr bwMode="auto">
          <a:xfrm>
            <a:off x="1139825" y="1555750"/>
            <a:ext cx="1579563" cy="1270000"/>
            <a:chOff x="1140047" y="1555668"/>
            <a:chExt cx="1579418" cy="1270659"/>
          </a:xfrm>
        </p:grpSpPr>
        <p:sp>
          <p:nvSpPr>
            <p:cNvPr id="14" name="Oval 13"/>
            <p:cNvSpPr/>
            <p:nvPr/>
          </p:nvSpPr>
          <p:spPr bwMode="auto">
            <a:xfrm>
              <a:off x="1140047" y="1555668"/>
              <a:ext cx="1579418" cy="1270659"/>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sp>
          <p:nvSpPr>
            <p:cNvPr id="39961" name="Text Box 10"/>
            <p:cNvSpPr txBox="1">
              <a:spLocks noChangeArrowheads="1"/>
            </p:cNvSpPr>
            <p:nvPr/>
          </p:nvSpPr>
          <p:spPr bwMode="auto">
            <a:xfrm>
              <a:off x="1260309" y="1933387"/>
              <a:ext cx="1459140" cy="47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cs typeface="Times New Roman" pitchFamily="18" charset="0"/>
                </a:defRPr>
              </a:lvl1pPr>
              <a:lvl2pPr marL="742950" indent="-285750" eaLnBrk="0" hangingPunct="0">
                <a:defRPr sz="3200">
                  <a:solidFill>
                    <a:schemeClr val="tx1"/>
                  </a:solidFill>
                  <a:latin typeface="Times New Roman" pitchFamily="18" charset="0"/>
                  <a:cs typeface="Times New Roman" pitchFamily="18" charset="0"/>
                </a:defRPr>
              </a:lvl2pPr>
              <a:lvl3pPr marL="1143000" indent="-228600" eaLnBrk="0" hangingPunct="0">
                <a:defRPr sz="3200">
                  <a:solidFill>
                    <a:schemeClr val="tx1"/>
                  </a:solidFill>
                  <a:latin typeface="Times New Roman" pitchFamily="18" charset="0"/>
                  <a:cs typeface="Times New Roman" pitchFamily="18" charset="0"/>
                </a:defRPr>
              </a:lvl3pPr>
              <a:lvl4pPr marL="1600200" indent="-228600" eaLnBrk="0" hangingPunct="0">
                <a:defRPr sz="3200">
                  <a:solidFill>
                    <a:schemeClr val="tx1"/>
                  </a:solidFill>
                  <a:latin typeface="Times New Roman" pitchFamily="18" charset="0"/>
                  <a:cs typeface="Times New Roman" pitchFamily="18" charset="0"/>
                </a:defRPr>
              </a:lvl4pPr>
              <a:lvl5pPr marL="2057400" indent="-228600" eaLnBrk="0" hangingPunct="0">
                <a:defRPr sz="32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9pPr>
            </a:lstStyle>
            <a:p>
              <a:pPr eaLnBrk="1" hangingPunct="1">
                <a:spcAft>
                  <a:spcPts val="1000"/>
                </a:spcAft>
              </a:pPr>
              <a:r>
                <a:rPr lang="en-US" altLang="en-US" sz="2400" b="1">
                  <a:solidFill>
                    <a:srgbClr val="FF0000"/>
                  </a:solidFill>
                  <a:latin typeface="Calibri" pitchFamily="34" charset="0"/>
                  <a:cs typeface="Arial" charset="0"/>
                </a:rPr>
                <a:t>Humidity</a:t>
              </a:r>
              <a:endParaRPr lang="en-US" altLang="en-US" sz="2400" b="1">
                <a:solidFill>
                  <a:srgbClr val="FF0000"/>
                </a:solidFill>
              </a:endParaRPr>
            </a:p>
          </p:txBody>
        </p:sp>
      </p:grpSp>
      <p:grpSp>
        <p:nvGrpSpPr>
          <p:cNvPr id="3" name="Group 18"/>
          <p:cNvGrpSpPr>
            <a:grpSpLocks/>
          </p:cNvGrpSpPr>
          <p:nvPr/>
        </p:nvGrpSpPr>
        <p:grpSpPr bwMode="auto">
          <a:xfrm>
            <a:off x="1066800" y="2717800"/>
            <a:ext cx="1579563" cy="1270000"/>
            <a:chOff x="1066822" y="2717443"/>
            <a:chExt cx="1579418" cy="1270659"/>
          </a:xfrm>
        </p:grpSpPr>
        <p:sp>
          <p:nvSpPr>
            <p:cNvPr id="15" name="Oval 14"/>
            <p:cNvSpPr/>
            <p:nvPr/>
          </p:nvSpPr>
          <p:spPr bwMode="auto">
            <a:xfrm>
              <a:off x="1066822" y="2717443"/>
              <a:ext cx="1579418" cy="1270659"/>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sp>
          <p:nvSpPr>
            <p:cNvPr id="39959" name="Text Box 10"/>
            <p:cNvSpPr txBox="1">
              <a:spLocks noChangeArrowheads="1"/>
            </p:cNvSpPr>
            <p:nvPr/>
          </p:nvSpPr>
          <p:spPr bwMode="auto">
            <a:xfrm>
              <a:off x="1519588" y="3130814"/>
              <a:ext cx="867352" cy="47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cs typeface="Times New Roman" pitchFamily="18" charset="0"/>
                </a:defRPr>
              </a:lvl1pPr>
              <a:lvl2pPr marL="742950" indent="-285750" eaLnBrk="0" hangingPunct="0">
                <a:defRPr sz="3200">
                  <a:solidFill>
                    <a:schemeClr val="tx1"/>
                  </a:solidFill>
                  <a:latin typeface="Times New Roman" pitchFamily="18" charset="0"/>
                  <a:cs typeface="Times New Roman" pitchFamily="18" charset="0"/>
                </a:defRPr>
              </a:lvl2pPr>
              <a:lvl3pPr marL="1143000" indent="-228600" eaLnBrk="0" hangingPunct="0">
                <a:defRPr sz="3200">
                  <a:solidFill>
                    <a:schemeClr val="tx1"/>
                  </a:solidFill>
                  <a:latin typeface="Times New Roman" pitchFamily="18" charset="0"/>
                  <a:cs typeface="Times New Roman" pitchFamily="18" charset="0"/>
                </a:defRPr>
              </a:lvl3pPr>
              <a:lvl4pPr marL="1600200" indent="-228600" eaLnBrk="0" hangingPunct="0">
                <a:defRPr sz="3200">
                  <a:solidFill>
                    <a:schemeClr val="tx1"/>
                  </a:solidFill>
                  <a:latin typeface="Times New Roman" pitchFamily="18" charset="0"/>
                  <a:cs typeface="Times New Roman" pitchFamily="18" charset="0"/>
                </a:defRPr>
              </a:lvl4pPr>
              <a:lvl5pPr marL="2057400" indent="-228600" eaLnBrk="0" hangingPunct="0">
                <a:defRPr sz="32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9pPr>
            </a:lstStyle>
            <a:p>
              <a:pPr eaLnBrk="1" hangingPunct="1">
                <a:spcAft>
                  <a:spcPts val="1000"/>
                </a:spcAft>
              </a:pPr>
              <a:r>
                <a:rPr lang="en-US" altLang="en-US" sz="2400" b="1">
                  <a:solidFill>
                    <a:srgbClr val="FF0000"/>
                  </a:solidFill>
                  <a:latin typeface="Calibri" pitchFamily="34" charset="0"/>
                  <a:cs typeface="Arial" charset="0"/>
                </a:rPr>
                <a:t>Dust</a:t>
              </a:r>
            </a:p>
          </p:txBody>
        </p:sp>
      </p:grpSp>
      <p:grpSp>
        <p:nvGrpSpPr>
          <p:cNvPr id="4" name="Group 19"/>
          <p:cNvGrpSpPr>
            <a:grpSpLocks/>
          </p:cNvGrpSpPr>
          <p:nvPr/>
        </p:nvGrpSpPr>
        <p:grpSpPr bwMode="auto">
          <a:xfrm>
            <a:off x="1539875" y="3795713"/>
            <a:ext cx="1579563" cy="1271587"/>
            <a:chOff x="1539861" y="3796100"/>
            <a:chExt cx="1579418" cy="1270659"/>
          </a:xfrm>
        </p:grpSpPr>
        <p:sp>
          <p:nvSpPr>
            <p:cNvPr id="16" name="Oval 15"/>
            <p:cNvSpPr/>
            <p:nvPr/>
          </p:nvSpPr>
          <p:spPr bwMode="auto">
            <a:xfrm>
              <a:off x="1539861" y="3796100"/>
              <a:ext cx="1579418" cy="1270659"/>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sp>
          <p:nvSpPr>
            <p:cNvPr id="39957" name="Text Box 10"/>
            <p:cNvSpPr txBox="1">
              <a:spLocks noChangeArrowheads="1"/>
            </p:cNvSpPr>
            <p:nvPr/>
          </p:nvSpPr>
          <p:spPr bwMode="auto">
            <a:xfrm>
              <a:off x="1780845" y="4025736"/>
              <a:ext cx="1152360" cy="85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cs typeface="Times New Roman" pitchFamily="18" charset="0"/>
                </a:defRPr>
              </a:lvl1pPr>
              <a:lvl2pPr marL="742950" indent="-285750" eaLnBrk="0" hangingPunct="0">
                <a:defRPr sz="3200">
                  <a:solidFill>
                    <a:schemeClr val="tx1"/>
                  </a:solidFill>
                  <a:latin typeface="Times New Roman" pitchFamily="18" charset="0"/>
                  <a:cs typeface="Times New Roman" pitchFamily="18" charset="0"/>
                </a:defRPr>
              </a:lvl2pPr>
              <a:lvl3pPr marL="1143000" indent="-228600" eaLnBrk="0" hangingPunct="0">
                <a:defRPr sz="3200">
                  <a:solidFill>
                    <a:schemeClr val="tx1"/>
                  </a:solidFill>
                  <a:latin typeface="Times New Roman" pitchFamily="18" charset="0"/>
                  <a:cs typeface="Times New Roman" pitchFamily="18" charset="0"/>
                </a:defRPr>
              </a:lvl3pPr>
              <a:lvl4pPr marL="1600200" indent="-228600" eaLnBrk="0" hangingPunct="0">
                <a:defRPr sz="3200">
                  <a:solidFill>
                    <a:schemeClr val="tx1"/>
                  </a:solidFill>
                  <a:latin typeface="Times New Roman" pitchFamily="18" charset="0"/>
                  <a:cs typeface="Times New Roman" pitchFamily="18" charset="0"/>
                </a:defRPr>
              </a:lvl4pPr>
              <a:lvl5pPr marL="2057400" indent="-228600" eaLnBrk="0" hangingPunct="0">
                <a:defRPr sz="32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9pPr>
            </a:lstStyle>
            <a:p>
              <a:pPr eaLnBrk="1" hangingPunct="1">
                <a:spcAft>
                  <a:spcPts val="1000"/>
                </a:spcAft>
              </a:pPr>
              <a:r>
                <a:rPr lang="en-US" altLang="en-US" sz="2400" b="1">
                  <a:solidFill>
                    <a:srgbClr val="FF0000"/>
                  </a:solidFill>
                  <a:latin typeface="Calibri" pitchFamily="34" charset="0"/>
                  <a:cs typeface="Arial" charset="0"/>
                </a:rPr>
                <a:t>High Voltage</a:t>
              </a:r>
            </a:p>
          </p:txBody>
        </p:sp>
      </p:grpSp>
      <p:grpSp>
        <p:nvGrpSpPr>
          <p:cNvPr id="5" name="Group 20"/>
          <p:cNvGrpSpPr>
            <a:grpSpLocks/>
          </p:cNvGrpSpPr>
          <p:nvPr/>
        </p:nvGrpSpPr>
        <p:grpSpPr bwMode="auto">
          <a:xfrm>
            <a:off x="2487613" y="4743450"/>
            <a:ext cx="1579562" cy="1271588"/>
            <a:chOff x="2487872" y="4744118"/>
            <a:chExt cx="1579418" cy="1270659"/>
          </a:xfrm>
        </p:grpSpPr>
        <p:sp>
          <p:nvSpPr>
            <p:cNvPr id="17" name="Oval 16"/>
            <p:cNvSpPr/>
            <p:nvPr/>
          </p:nvSpPr>
          <p:spPr bwMode="auto">
            <a:xfrm>
              <a:off x="2487872" y="4744118"/>
              <a:ext cx="1579418" cy="1270659"/>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dirty="0">
                <a:solidFill>
                  <a:srgbClr val="FF0000"/>
                </a:solidFill>
              </a:endParaRPr>
            </a:p>
          </p:txBody>
        </p:sp>
        <p:sp>
          <p:nvSpPr>
            <p:cNvPr id="39955" name="Text Box 10"/>
            <p:cNvSpPr txBox="1">
              <a:spLocks noChangeArrowheads="1"/>
            </p:cNvSpPr>
            <p:nvPr/>
          </p:nvSpPr>
          <p:spPr bwMode="auto">
            <a:xfrm>
              <a:off x="2728854" y="4945767"/>
              <a:ext cx="1178091" cy="8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cs typeface="Times New Roman" pitchFamily="18" charset="0"/>
                </a:defRPr>
              </a:lvl1pPr>
              <a:lvl2pPr marL="742950" indent="-285750" eaLnBrk="0" hangingPunct="0">
                <a:defRPr sz="3200">
                  <a:solidFill>
                    <a:schemeClr val="tx1"/>
                  </a:solidFill>
                  <a:latin typeface="Times New Roman" pitchFamily="18" charset="0"/>
                  <a:cs typeface="Times New Roman" pitchFamily="18" charset="0"/>
                </a:defRPr>
              </a:lvl2pPr>
              <a:lvl3pPr marL="1143000" indent="-228600" eaLnBrk="0" hangingPunct="0">
                <a:defRPr sz="3200">
                  <a:solidFill>
                    <a:schemeClr val="tx1"/>
                  </a:solidFill>
                  <a:latin typeface="Times New Roman" pitchFamily="18" charset="0"/>
                  <a:cs typeface="Times New Roman" pitchFamily="18" charset="0"/>
                </a:defRPr>
              </a:lvl3pPr>
              <a:lvl4pPr marL="1600200" indent="-228600" eaLnBrk="0" hangingPunct="0">
                <a:defRPr sz="3200">
                  <a:solidFill>
                    <a:schemeClr val="tx1"/>
                  </a:solidFill>
                  <a:latin typeface="Times New Roman" pitchFamily="18" charset="0"/>
                  <a:cs typeface="Times New Roman" pitchFamily="18" charset="0"/>
                </a:defRPr>
              </a:lvl4pPr>
              <a:lvl5pPr marL="2057400" indent="-228600" eaLnBrk="0" hangingPunct="0">
                <a:defRPr sz="32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9pPr>
            </a:lstStyle>
            <a:p>
              <a:pPr eaLnBrk="1" hangingPunct="1">
                <a:spcAft>
                  <a:spcPts val="1000"/>
                </a:spcAft>
              </a:pPr>
              <a:r>
                <a:rPr lang="en-US" altLang="en-US" sz="2400" b="1">
                  <a:solidFill>
                    <a:srgbClr val="FF0000"/>
                  </a:solidFill>
                  <a:latin typeface="Calibri" pitchFamily="34" charset="0"/>
                  <a:cs typeface="Arial" charset="0"/>
                </a:rPr>
                <a:t>Electro Static</a:t>
              </a:r>
            </a:p>
          </p:txBody>
        </p:sp>
      </p:grpSp>
      <p:pic>
        <p:nvPicPr>
          <p:cNvPr id="645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450" y="4718050"/>
            <a:ext cx="16002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6"/>
          <p:cNvGrpSpPr>
            <a:grpSpLocks/>
          </p:cNvGrpSpPr>
          <p:nvPr/>
        </p:nvGrpSpPr>
        <p:grpSpPr bwMode="auto">
          <a:xfrm>
            <a:off x="6602413" y="3824288"/>
            <a:ext cx="2078037" cy="2041525"/>
            <a:chOff x="6875813" y="3823855"/>
            <a:chExt cx="2078181" cy="2042555"/>
          </a:xfrm>
        </p:grpSpPr>
        <p:grpSp>
          <p:nvGrpSpPr>
            <p:cNvPr id="39949" name="Group 31"/>
            <p:cNvGrpSpPr>
              <a:grpSpLocks/>
            </p:cNvGrpSpPr>
            <p:nvPr/>
          </p:nvGrpSpPr>
          <p:grpSpPr bwMode="auto">
            <a:xfrm>
              <a:off x="6875813" y="3823855"/>
              <a:ext cx="2078181" cy="2042555"/>
              <a:chOff x="6875813" y="3823855"/>
              <a:chExt cx="2078181" cy="2042555"/>
            </a:xfrm>
          </p:grpSpPr>
          <p:sp>
            <p:nvSpPr>
              <p:cNvPr id="23" name="Oval 22"/>
              <p:cNvSpPr/>
              <p:nvPr/>
            </p:nvSpPr>
            <p:spPr bwMode="auto">
              <a:xfrm>
                <a:off x="6875813" y="3823855"/>
                <a:ext cx="2078181" cy="2042555"/>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pic>
            <p:nvPicPr>
              <p:cNvPr id="3995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75" y="4244445"/>
                <a:ext cx="1278733" cy="129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50" name="Flowchart: Direct Access Storage 32"/>
            <p:cNvSpPr>
              <a:spLocks noChangeArrowheads="1"/>
            </p:cNvSpPr>
            <p:nvPr/>
          </p:nvSpPr>
          <p:spPr bwMode="auto">
            <a:xfrm rot="-1733910">
              <a:off x="8258276" y="4791709"/>
              <a:ext cx="111938" cy="85813"/>
            </a:xfrm>
            <a:prstGeom prst="flowChartMagneticDrum">
              <a:avLst/>
            </a:prstGeom>
            <a:solidFill>
              <a:srgbClr val="FFFF00"/>
            </a:solidFill>
            <a:ln w="9525" algn="ctr">
              <a:solidFill>
                <a:schemeClr val="tx1"/>
              </a:solidFill>
              <a:round/>
              <a:headEnd/>
              <a:tailEnd/>
            </a:ln>
          </p:spPr>
          <p:txBody>
            <a:bodyPr wrap="none"/>
            <a:lstStyle>
              <a:lvl1pPr eaLnBrk="0" hangingPunct="0">
                <a:defRPr sz="3200">
                  <a:solidFill>
                    <a:schemeClr val="tx1"/>
                  </a:solidFill>
                  <a:latin typeface="Times New Roman" pitchFamily="18" charset="0"/>
                  <a:cs typeface="Times New Roman" pitchFamily="18" charset="0"/>
                </a:defRPr>
              </a:lvl1pPr>
              <a:lvl2pPr marL="742950" indent="-285750" eaLnBrk="0" hangingPunct="0">
                <a:defRPr sz="3200">
                  <a:solidFill>
                    <a:schemeClr val="tx1"/>
                  </a:solidFill>
                  <a:latin typeface="Times New Roman" pitchFamily="18" charset="0"/>
                  <a:cs typeface="Times New Roman" pitchFamily="18" charset="0"/>
                </a:defRPr>
              </a:lvl2pPr>
              <a:lvl3pPr marL="1143000" indent="-228600" eaLnBrk="0" hangingPunct="0">
                <a:defRPr sz="3200">
                  <a:solidFill>
                    <a:schemeClr val="tx1"/>
                  </a:solidFill>
                  <a:latin typeface="Times New Roman" pitchFamily="18" charset="0"/>
                  <a:cs typeface="Times New Roman" pitchFamily="18" charset="0"/>
                </a:defRPr>
              </a:lvl3pPr>
              <a:lvl4pPr marL="1600200" indent="-228600" eaLnBrk="0" hangingPunct="0">
                <a:defRPr sz="3200">
                  <a:solidFill>
                    <a:schemeClr val="tx1"/>
                  </a:solidFill>
                  <a:latin typeface="Times New Roman" pitchFamily="18" charset="0"/>
                  <a:cs typeface="Times New Roman" pitchFamily="18" charset="0"/>
                </a:defRPr>
              </a:lvl4pPr>
              <a:lvl5pPr marL="2057400" indent="-228600" eaLnBrk="0" hangingPunct="0">
                <a:defRPr sz="32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9pPr>
            </a:lstStyle>
            <a:p>
              <a:pPr eaLnBrk="1" hangingPunct="1"/>
              <a:endParaRPr lang="en-US" altLang="en-US"/>
            </a:p>
          </p:txBody>
        </p:sp>
        <p:cxnSp>
          <p:nvCxnSpPr>
            <p:cNvPr id="39951" name="Straight Connector 34"/>
            <p:cNvCxnSpPr>
              <a:cxnSpLocks noChangeShapeType="1"/>
            </p:cNvCxnSpPr>
            <p:nvPr/>
          </p:nvCxnSpPr>
          <p:spPr bwMode="auto">
            <a:xfrm flipV="1">
              <a:off x="8193974" y="4868886"/>
              <a:ext cx="59377" cy="35626"/>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grpSp>
      <p:grpSp>
        <p:nvGrpSpPr>
          <p:cNvPr id="8" name="Group 27"/>
          <p:cNvGrpSpPr>
            <a:grpSpLocks/>
          </p:cNvGrpSpPr>
          <p:nvPr/>
        </p:nvGrpSpPr>
        <p:grpSpPr bwMode="auto">
          <a:xfrm>
            <a:off x="7337425" y="2597150"/>
            <a:ext cx="1697038" cy="1628775"/>
            <a:chOff x="1282547" y="1555668"/>
            <a:chExt cx="1698152" cy="1628896"/>
          </a:xfrm>
        </p:grpSpPr>
        <p:sp>
          <p:nvSpPr>
            <p:cNvPr id="29" name="Oval 28"/>
            <p:cNvSpPr/>
            <p:nvPr/>
          </p:nvSpPr>
          <p:spPr bwMode="auto">
            <a:xfrm>
              <a:off x="1282547" y="1555668"/>
              <a:ext cx="1579011" cy="1522526"/>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sp>
          <p:nvSpPr>
            <p:cNvPr id="39948" name="Text Box 10"/>
            <p:cNvSpPr txBox="1">
              <a:spLocks noChangeArrowheads="1"/>
            </p:cNvSpPr>
            <p:nvPr/>
          </p:nvSpPr>
          <p:spPr bwMode="auto">
            <a:xfrm>
              <a:off x="1521559" y="1672137"/>
              <a:ext cx="1459140" cy="151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cs typeface="Times New Roman" pitchFamily="18" charset="0"/>
                </a:defRPr>
              </a:lvl1pPr>
              <a:lvl2pPr marL="742950" indent="-285750" eaLnBrk="0" hangingPunct="0">
                <a:defRPr sz="3200">
                  <a:solidFill>
                    <a:schemeClr val="tx1"/>
                  </a:solidFill>
                  <a:latin typeface="Times New Roman" pitchFamily="18" charset="0"/>
                  <a:cs typeface="Times New Roman" pitchFamily="18" charset="0"/>
                </a:defRPr>
              </a:lvl2pPr>
              <a:lvl3pPr marL="1143000" indent="-228600" eaLnBrk="0" hangingPunct="0">
                <a:defRPr sz="3200">
                  <a:solidFill>
                    <a:schemeClr val="tx1"/>
                  </a:solidFill>
                  <a:latin typeface="Times New Roman" pitchFamily="18" charset="0"/>
                  <a:cs typeface="Times New Roman" pitchFamily="18" charset="0"/>
                </a:defRPr>
              </a:lvl3pPr>
              <a:lvl4pPr marL="1600200" indent="-228600" eaLnBrk="0" hangingPunct="0">
                <a:defRPr sz="3200">
                  <a:solidFill>
                    <a:schemeClr val="tx1"/>
                  </a:solidFill>
                  <a:latin typeface="Times New Roman" pitchFamily="18" charset="0"/>
                  <a:cs typeface="Times New Roman" pitchFamily="18" charset="0"/>
                </a:defRPr>
              </a:lvl4pPr>
              <a:lvl5pPr marL="2057400" indent="-228600" eaLnBrk="0" hangingPunct="0">
                <a:defRPr sz="32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cs typeface="Times New Roman" pitchFamily="18" charset="0"/>
                </a:defRPr>
              </a:lvl9pPr>
            </a:lstStyle>
            <a:p>
              <a:pPr eaLnBrk="1" hangingPunct="1">
                <a:spcAft>
                  <a:spcPts val="1000"/>
                </a:spcAft>
              </a:pPr>
              <a:r>
                <a:rPr lang="en-US" altLang="en-US" sz="1800">
                  <a:latin typeface="Calibri" pitchFamily="34" charset="0"/>
                  <a:cs typeface="Arial" charset="0"/>
                </a:rPr>
                <a:t>RF</a:t>
              </a:r>
              <a:br>
                <a:rPr lang="en-US" altLang="en-US" sz="1800">
                  <a:latin typeface="Calibri" pitchFamily="34" charset="0"/>
                  <a:cs typeface="Arial" charset="0"/>
                </a:rPr>
              </a:br>
              <a:r>
                <a:rPr lang="en-US" altLang="en-US" sz="1800">
                  <a:latin typeface="Calibri" pitchFamily="34" charset="0"/>
                  <a:cs typeface="Arial" charset="0"/>
                </a:rPr>
                <a:t>Capacitance</a:t>
              </a:r>
              <a:br>
                <a:rPr lang="en-US" altLang="en-US" sz="1800">
                  <a:latin typeface="Calibri" pitchFamily="34" charset="0"/>
                  <a:cs typeface="Arial" charset="0"/>
                </a:rPr>
              </a:br>
              <a:r>
                <a:rPr lang="en-US" altLang="en-US" sz="1800">
                  <a:latin typeface="Calibri" pitchFamily="34" charset="0"/>
                  <a:cs typeface="Arial" charset="0"/>
                </a:rPr>
                <a:t>Vibrating</a:t>
              </a:r>
              <a:br>
                <a:rPr lang="en-US" altLang="en-US" sz="1800">
                  <a:latin typeface="Calibri" pitchFamily="34" charset="0"/>
                  <a:cs typeface="Arial" charset="0"/>
                </a:rPr>
              </a:br>
              <a:r>
                <a:rPr lang="en-US" altLang="en-US" sz="1800">
                  <a:latin typeface="Calibri" pitchFamily="34" charset="0"/>
                  <a:cs typeface="Arial" charset="0"/>
                </a:rPr>
                <a:t>Switches</a:t>
              </a:r>
              <a:endParaRPr lang="en-US" altLang="en-US" sz="1800"/>
            </a:p>
            <a:p>
              <a:pPr eaLnBrk="1" hangingPunct="1">
                <a:spcAft>
                  <a:spcPts val="1000"/>
                </a:spcAft>
              </a:pPr>
              <a:endParaRPr lang="en-US" altLang="en-US" sz="1800" b="1">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500"/>
                                  </p:stCondLst>
                                  <p:childTnLst>
                                    <p:set>
                                      <p:cBhvr>
                                        <p:cTn id="19" dur="1" fill="hold">
                                          <p:stCondLst>
                                            <p:cond delay="0"/>
                                          </p:stCondLst>
                                        </p:cTn>
                                        <p:tgtEl>
                                          <p:spTgt spid="3"/>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nodeType="afterEffect">
                                  <p:stCondLst>
                                    <p:cond delay="50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Can we achieve the following:</a:t>
            </a:r>
            <a:endParaRPr lang="he-IL" altLang="en-US" smtClean="0"/>
          </a:p>
        </p:txBody>
      </p:sp>
      <p:sp>
        <p:nvSpPr>
          <p:cNvPr id="3" name="Content Placeholder 2"/>
          <p:cNvSpPr>
            <a:spLocks noGrp="1"/>
          </p:cNvSpPr>
          <p:nvPr>
            <p:ph idx="1"/>
          </p:nvPr>
        </p:nvSpPr>
        <p:spPr>
          <a:xfrm>
            <a:off x="1173163" y="1487488"/>
            <a:ext cx="7772400" cy="4114800"/>
          </a:xfrm>
        </p:spPr>
        <p:txBody>
          <a:bodyPr/>
          <a:lstStyle/>
          <a:p>
            <a:pPr marL="514350" indent="-514350">
              <a:buFont typeface="+mj-lt"/>
              <a:buAutoNum type="arabicPeriod"/>
              <a:defRPr/>
            </a:pPr>
            <a:r>
              <a:rPr lang="en-US" dirty="0" smtClean="0"/>
              <a:t>Can we make the Volcan to be an </a:t>
            </a:r>
            <a:r>
              <a:rPr lang="en-US" u="sng" dirty="0" smtClean="0"/>
              <a:t>integral</a:t>
            </a:r>
            <a:r>
              <a:rPr lang="en-US" dirty="0" smtClean="0"/>
              <a:t> part of the ash handling control system and therefore optimize our system? </a:t>
            </a:r>
          </a:p>
          <a:p>
            <a:pPr marL="514350" indent="-514350">
              <a:buFont typeface="+mj-lt"/>
              <a:buAutoNum type="arabicPeriod"/>
              <a:defRPr/>
            </a:pPr>
            <a:r>
              <a:rPr lang="en-US" dirty="0" smtClean="0"/>
              <a:t>Can emissions be reduced?</a:t>
            </a:r>
          </a:p>
          <a:p>
            <a:pPr marL="514350" indent="-514350">
              <a:buFont typeface="+mj-lt"/>
              <a:buAutoNum type="arabicPeriod"/>
              <a:defRPr/>
            </a:pPr>
            <a:r>
              <a:rPr lang="en-US" dirty="0" smtClean="0"/>
              <a:t>Can damage be prevented?</a:t>
            </a:r>
          </a:p>
          <a:p>
            <a:pPr marL="514350" indent="-514350">
              <a:buFont typeface="+mj-lt"/>
              <a:buAutoNum type="arabicPeriod"/>
              <a:defRPr/>
            </a:pPr>
            <a:r>
              <a:rPr lang="en-US" dirty="0" smtClean="0"/>
              <a:t>Can energy be saved?</a:t>
            </a:r>
          </a:p>
          <a:p>
            <a:pPr marL="514350" indent="-514350">
              <a:buFont typeface="Symbol" pitchFamily="18" charset="2"/>
              <a:buNone/>
              <a:defRPr/>
            </a:pPr>
            <a:endParaRPr lang="en-US" dirty="0" smtClean="0"/>
          </a:p>
          <a:p>
            <a:pPr>
              <a:defRPr/>
            </a:pPr>
            <a:r>
              <a:rPr lang="en-US" sz="2400" dirty="0" smtClean="0"/>
              <a:t>Answer: Yes -&gt; If you have a smart sensor in the hopper that knows at all times how much material is inside and how material looks like in the hopper</a:t>
            </a:r>
            <a:endParaRPr lang="he-IL"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1) Can Integration help?</a:t>
            </a:r>
          </a:p>
        </p:txBody>
      </p:sp>
      <p:pic>
        <p:nvPicPr>
          <p:cNvPr id="41987"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l="29181" t="35175" r="29897" b="12924"/>
          <a:stretch>
            <a:fillRect/>
          </a:stretch>
        </p:blipFill>
        <p:spPr>
          <a:xfrm>
            <a:off x="1111250" y="1339850"/>
            <a:ext cx="3144838" cy="2990850"/>
          </a:xfrm>
        </p:spPr>
      </p:pic>
      <p:pic>
        <p:nvPicPr>
          <p:cNvPr id="41988" name="Picture 1029" descr="Hopper Problems"/>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362450" y="1254125"/>
            <a:ext cx="324961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Content Placeholder 2"/>
          <p:cNvSpPr>
            <a:spLocks noGrp="1"/>
          </p:cNvSpPr>
          <p:nvPr>
            <p:ph idx="1"/>
          </p:nvPr>
        </p:nvSpPr>
        <p:spPr>
          <a:xfrm>
            <a:off x="920750" y="4240213"/>
            <a:ext cx="8207375" cy="2192337"/>
          </a:xfrm>
        </p:spPr>
        <p:txBody>
          <a:bodyPr/>
          <a:lstStyle/>
          <a:p>
            <a:pPr marL="514350" indent="-514350">
              <a:buFont typeface="Times New Roman" pitchFamily="18" charset="0"/>
              <a:buAutoNum type="arabicPeriod"/>
            </a:pPr>
            <a:r>
              <a:rPr lang="en-US" altLang="en-US" sz="1800" dirty="0" smtClean="0"/>
              <a:t>In the above example – the value of integration of the Volcan can be seen</a:t>
            </a:r>
          </a:p>
          <a:p>
            <a:pPr marL="914400" lvl="1" indent="-514350">
              <a:buFont typeface="Times New Roman" pitchFamily="18" charset="0"/>
              <a:buAutoNum type="arabicPeriod"/>
            </a:pPr>
            <a:r>
              <a:rPr lang="en-US" altLang="en-US" sz="1600" dirty="0" smtClean="0"/>
              <a:t>In Case of Rat Holing that are viewed in the profile on the computer – This could perhaps indicate a condensation state and the user can increase hopper heaters…</a:t>
            </a:r>
          </a:p>
          <a:p>
            <a:pPr marL="914400" lvl="1" indent="-514350">
              <a:buFont typeface="Times New Roman" pitchFamily="18" charset="0"/>
              <a:buAutoNum type="arabicPeriod"/>
            </a:pPr>
            <a:r>
              <a:rPr lang="en-US" altLang="en-US" sz="1600" dirty="0" smtClean="0"/>
              <a:t>In Case of Bridging that are profiled – The end user can call maintenance to take care and in the meantime change the voltage on the plates so as not to collect fly ash and have the fly ash collected in the following hopper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2) Can Emission be reduced?</a:t>
            </a:r>
            <a:endParaRPr lang="he-IL" altLang="en-US" smtClean="0"/>
          </a:p>
        </p:txBody>
      </p:sp>
      <p:pic>
        <p:nvPicPr>
          <p:cNvPr id="43011" name="Picture 2" descr="C:\Users\Ofir\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63" y="1300163"/>
            <a:ext cx="8123237"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Content Placeholder 2"/>
          <p:cNvSpPr>
            <a:spLocks noGrp="1"/>
          </p:cNvSpPr>
          <p:nvPr>
            <p:ph idx="1"/>
          </p:nvPr>
        </p:nvSpPr>
        <p:spPr>
          <a:xfrm>
            <a:off x="936625" y="4667250"/>
            <a:ext cx="8207375" cy="2190750"/>
          </a:xfrm>
        </p:spPr>
        <p:txBody>
          <a:bodyPr/>
          <a:lstStyle/>
          <a:p>
            <a:pPr marL="514350" indent="-514350">
              <a:buFont typeface="Times New Roman" pitchFamily="18" charset="0"/>
              <a:buAutoNum type="arabicPeriod"/>
            </a:pPr>
            <a:r>
              <a:rPr lang="en-US" altLang="en-US" sz="2000" smtClean="0"/>
              <a:t>In the above example – the value of profiling the sides of the wall can be seen</a:t>
            </a:r>
          </a:p>
          <a:p>
            <a:pPr marL="914400" lvl="1" indent="-514350">
              <a:buFont typeface="Times New Roman" pitchFamily="18" charset="0"/>
              <a:buAutoNum type="arabicPeriod"/>
            </a:pPr>
            <a:r>
              <a:rPr lang="en-US" altLang="en-US" sz="1600" smtClean="0"/>
              <a:t>Emission can be reduced if – as the above profile is created in the silo, it is seen, alarmed, and brought to the users awareness to handle since those situations have the tendency to increase emissions.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323291" y="34000"/>
            <a:ext cx="7772400" cy="1143000"/>
          </a:xfrm>
        </p:spPr>
        <p:txBody>
          <a:bodyPr/>
          <a:lstStyle/>
          <a:p>
            <a:r>
              <a:rPr lang="en-US" altLang="en-US" dirty="0" smtClean="0"/>
              <a:t>3) Can damage be reduced?</a:t>
            </a:r>
            <a:endParaRPr lang="he-IL" altLang="en-US" dirty="0" smtClean="0"/>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911887"/>
            <a:ext cx="733107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Content Placeholder 2"/>
          <p:cNvSpPr>
            <a:spLocks noGrp="1"/>
          </p:cNvSpPr>
          <p:nvPr>
            <p:ph idx="1"/>
          </p:nvPr>
        </p:nvSpPr>
        <p:spPr>
          <a:xfrm>
            <a:off x="936625" y="4918075"/>
            <a:ext cx="8207375" cy="2192338"/>
          </a:xfrm>
        </p:spPr>
        <p:txBody>
          <a:bodyPr/>
          <a:lstStyle/>
          <a:p>
            <a:pPr marL="514350" indent="-514350">
              <a:buFont typeface="Times New Roman" pitchFamily="18" charset="0"/>
              <a:buAutoNum type="arabicPeriod"/>
            </a:pPr>
            <a:r>
              <a:rPr lang="en-US" altLang="en-US" sz="1600" dirty="0" smtClean="0"/>
              <a:t>In the above example – the value of volume measurement and profiling can be seen compared with a switch</a:t>
            </a:r>
          </a:p>
          <a:p>
            <a:pPr marL="914400" lvl="1" indent="-514350">
              <a:buFont typeface="Times New Roman" pitchFamily="18" charset="0"/>
              <a:buAutoNum type="arabicPeriod"/>
            </a:pPr>
            <a:r>
              <a:rPr lang="en-US" altLang="en-US" sz="1400" dirty="0" smtClean="0"/>
              <a:t>Scenarios where the switches fail to alert the user of possible fly ash material reaching the plates with possible damage/short circuit between the collecting plate and the electrode (especially under Humid conditions), </a:t>
            </a:r>
            <a:br>
              <a:rPr lang="en-US" altLang="en-US" sz="1400" dirty="0" smtClean="0"/>
            </a:br>
            <a:r>
              <a:rPr lang="en-US" altLang="en-US" sz="1400" dirty="0" smtClean="0"/>
              <a:t>destroying the plate arrangement and the electrical equipment.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4) Can we save Energy?</a:t>
            </a:r>
          </a:p>
        </p:txBody>
      </p:sp>
      <p:sp>
        <p:nvSpPr>
          <p:cNvPr id="3" name="Content Placeholder 2"/>
          <p:cNvSpPr>
            <a:spLocks noGrp="1"/>
          </p:cNvSpPr>
          <p:nvPr>
            <p:ph sz="quarter" idx="4294967295"/>
          </p:nvPr>
        </p:nvSpPr>
        <p:spPr>
          <a:xfrm>
            <a:off x="1223963" y="1779588"/>
            <a:ext cx="4010025" cy="3249612"/>
          </a:xfrm>
        </p:spPr>
        <p:txBody>
          <a:bodyPr>
            <a:normAutofit fontScale="62500" lnSpcReduction="20000"/>
          </a:bodyPr>
          <a:lstStyle/>
          <a:p>
            <a:pPr>
              <a:defRPr/>
            </a:pPr>
            <a:r>
              <a:rPr lang="en-US" dirty="0" smtClean="0"/>
              <a:t>Coordinate extraction / compressor operation with hopper conditions</a:t>
            </a:r>
          </a:p>
          <a:p>
            <a:pPr>
              <a:defRPr/>
            </a:pPr>
            <a:r>
              <a:rPr lang="en-US" dirty="0" smtClean="0"/>
              <a:t>Minimize compressor run time by knowing whether hopper has a problem</a:t>
            </a:r>
          </a:p>
          <a:p>
            <a:pPr>
              <a:defRPr/>
            </a:pPr>
            <a:r>
              <a:rPr lang="en-US" dirty="0" smtClean="0"/>
              <a:t>Reduce TR power to prevent overfilling if extraction or hopper system has issues</a:t>
            </a:r>
          </a:p>
          <a:p>
            <a:pPr>
              <a:defRPr/>
            </a:pPr>
            <a:r>
              <a:rPr lang="en-US" dirty="0" smtClean="0"/>
              <a:t>Adjust rapping cycles in the event of ash handling problems</a:t>
            </a:r>
            <a:endParaRPr lang="en-US" dirty="0"/>
          </a:p>
        </p:txBody>
      </p:sp>
      <p:sp>
        <p:nvSpPr>
          <p:cNvPr id="4" name="Content Placeholder 3"/>
          <p:cNvSpPr>
            <a:spLocks noGrp="1"/>
          </p:cNvSpPr>
          <p:nvPr>
            <p:ph sz="quarter" idx="4294967295"/>
          </p:nvPr>
        </p:nvSpPr>
        <p:spPr>
          <a:xfrm>
            <a:off x="5329238" y="1795463"/>
            <a:ext cx="3814762" cy="3311525"/>
          </a:xfrm>
        </p:spPr>
        <p:txBody>
          <a:bodyPr>
            <a:normAutofit fontScale="85000" lnSpcReduction="20000"/>
          </a:bodyPr>
          <a:lstStyle/>
          <a:p>
            <a:pPr>
              <a:defRPr/>
            </a:pPr>
            <a:r>
              <a:rPr lang="en-US" dirty="0" smtClean="0"/>
              <a:t>Check </a:t>
            </a:r>
            <a:r>
              <a:rPr lang="en-US" dirty="0" err="1" smtClean="0"/>
              <a:t>effectivity</a:t>
            </a:r>
            <a:r>
              <a:rPr lang="en-US" dirty="0" smtClean="0"/>
              <a:t> of vibrations systems</a:t>
            </a:r>
          </a:p>
          <a:p>
            <a:pPr>
              <a:defRPr/>
            </a:pPr>
            <a:r>
              <a:rPr lang="en-US" dirty="0" smtClean="0"/>
              <a:t>Coordinate vibration systems with extraction programs</a:t>
            </a:r>
          </a:p>
          <a:p>
            <a:pPr>
              <a:defRPr/>
            </a:pPr>
            <a:r>
              <a:rPr lang="en-US" dirty="0" smtClean="0"/>
              <a:t>Operations can clearly guide maintenance as to location of problem.</a:t>
            </a:r>
          </a:p>
          <a:p>
            <a:pPr>
              <a:buFont typeface="Symbol" pitchFamily="18" charset="2"/>
              <a:buNone/>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PM Customer Support new 2">
  <a:themeElements>
    <a:clrScheme name="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 Customer Support new 2">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APM Customer Support new 2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 Customer Support new 2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 Customer Support new 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 Customer Support new 2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 Customer Support new 2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 Customer Support new 2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 Customer Support new 2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APM Customer Support new 2">
  <a:themeElements>
    <a:clrScheme name="9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9_APM Customer Support new 2">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9_APM Customer Support new 2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9_APM Customer Support new 2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9_APM Customer Support new 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_APM Customer Support new 2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9_APM Customer Support new 2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9_APM Customer Support new 2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9_APM Customer Support new 2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9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APM Customer Support new 2">
  <a:themeElements>
    <a:clrScheme name="10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10_APM Customer Support new 2">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0_APM Customer Support new 2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0_APM Customer Support new 2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0_APM Customer Support new 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APM Customer Support new 2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0_APM Customer Support new 2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0_APM Customer Support new 2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10_APM Customer Support new 2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10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APM Customer Support new 2">
  <a:themeElements>
    <a:clrScheme name="11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11_APM Customer Support new 2">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1_APM Customer Support new 2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1_APM Customer Support new 2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1_APM Customer Support new 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1_APM Customer Support new 2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1_APM Customer Support new 2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1_APM Customer Support new 2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11_APM Customer Support new 2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11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APM Customer Support new 2">
  <a:themeElements>
    <a:clrScheme name="12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12_APM Customer Support new 2">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2_APM Customer Support new 2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2_APM Customer Support new 2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2_APM Customer Support new 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_APM Customer Support new 2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2_APM Customer Support new 2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2_APM Customer Support new 2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12_APM Customer Support new 2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12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APM Customer Support new 2">
  <a:themeElements>
    <a:clrScheme name="13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13_APM Customer Support new 2">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3_APM Customer Support new 2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3_APM Customer Support new 2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3_APM Customer Support new 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APM Customer Support new 2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3_APM Customer Support new 2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3_APM Customer Support new 2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13_APM Customer Support new 2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13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M Customer Support new 2">
  <a:themeElements>
    <a:clrScheme name="1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1_APM Customer Support new 2">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_APM Customer Support new 2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_APM Customer Support new 2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_APM Customer Support new 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PM Customer Support new 2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_APM Customer Support new 2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_APM Customer Support new 2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1_APM Customer Support new 2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1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PM Customer Support new 2">
  <a:themeElements>
    <a:clrScheme name="2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2_APM Customer Support new 2">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2_APM Customer Support new 2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2_APM Customer Support new 2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2_APM Customer Support new 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PM Customer Support new 2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2_APM Customer Support new 2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2_APM Customer Support new 2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2_APM Customer Support new 2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2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PM Customer Support new 2">
  <a:themeElements>
    <a:clrScheme name="3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3_APM Customer Support new 2">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3_APM Customer Support new 2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3_APM Customer Support new 2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3_APM Customer Support new 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APM Customer Support new 2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3_APM Customer Support new 2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3_APM Customer Support new 2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3_APM Customer Support new 2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3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APM Customer Support new 2">
  <a:themeElements>
    <a:clrScheme name="4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4_APM Customer Support new 2">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4_APM Customer Support new 2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4_APM Customer Support new 2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4_APM Customer Support new 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APM Customer Support new 2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4_APM Customer Support new 2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4_APM Customer Support new 2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4_APM Customer Support new 2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4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APM Customer Support new 2">
  <a:themeElements>
    <a:clrScheme name="5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5_APM Customer Support new 2">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5_APM Customer Support new 2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5_APM Customer Support new 2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5_APM Customer Support new 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APM Customer Support new 2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5_APM Customer Support new 2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5_APM Customer Support new 2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5_APM Customer Support new 2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5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APM Customer Support new 2">
  <a:themeElements>
    <a:clrScheme name="6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6_APM Customer Support new 2">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6_APM Customer Support new 2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6_APM Customer Support new 2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6_APM Customer Support new 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APM Customer Support new 2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6_APM Customer Support new 2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6_APM Customer Support new 2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6_APM Customer Support new 2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6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APM Customer Support new 2">
  <a:themeElements>
    <a:clrScheme name="7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7_APM Customer Support new 2">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7_APM Customer Support new 2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7_APM Customer Support new 2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7_APM Customer Support new 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APM Customer Support new 2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7_APM Customer Support new 2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7_APM Customer Support new 2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7_APM Customer Support new 2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7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APM Customer Support new 2">
  <a:themeElements>
    <a:clrScheme name="8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8_APM Customer Support new 2">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8_APM Customer Support new 2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8_APM Customer Support new 2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8_APM Customer Support new 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APM Customer Support new 2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8_APM Customer Support new 2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8_APM Customer Support new 2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8_APM Customer Support new 2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8_APM Customer Support new 2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APM Customer Support new 2</Template>
  <TotalTime>26266</TotalTime>
  <Pages>0</Pages>
  <Words>436</Words>
  <Characters>0</Characters>
  <Application>Microsoft Office PowerPoint</Application>
  <DocSecurity>0</DocSecurity>
  <PresentationFormat>On-screen Show (4:3)</PresentationFormat>
  <Lines>0</Lines>
  <Paragraphs>39</Paragraphs>
  <Slides>9</Slides>
  <Notes>2</Notes>
  <HiddenSlides>0</HiddenSlides>
  <MMClips>0</MMClips>
  <ScaleCrop>false</ScaleCrop>
  <HeadingPairs>
    <vt:vector size="4" baseType="variant">
      <vt:variant>
        <vt:lpstr>Theme</vt:lpstr>
      </vt:variant>
      <vt:variant>
        <vt:i4>14</vt:i4>
      </vt:variant>
      <vt:variant>
        <vt:lpstr>Slide Titles</vt:lpstr>
      </vt:variant>
      <vt:variant>
        <vt:i4>9</vt:i4>
      </vt:variant>
    </vt:vector>
  </HeadingPairs>
  <TitlesOfParts>
    <vt:vector size="23" baseType="lpstr">
      <vt:lpstr>APM Customer Support new 2</vt:lpstr>
      <vt:lpstr>1_APM Customer Support new 2</vt:lpstr>
      <vt:lpstr>2_APM Customer Support new 2</vt:lpstr>
      <vt:lpstr>3_APM Customer Support new 2</vt:lpstr>
      <vt:lpstr>4_APM Customer Support new 2</vt:lpstr>
      <vt:lpstr>5_APM Customer Support new 2</vt:lpstr>
      <vt:lpstr>6_APM Customer Support new 2</vt:lpstr>
      <vt:lpstr>7_APM Customer Support new 2</vt:lpstr>
      <vt:lpstr>8_APM Customer Support new 2</vt:lpstr>
      <vt:lpstr>9_APM Customer Support new 2</vt:lpstr>
      <vt:lpstr>10_APM Customer Support new 2</vt:lpstr>
      <vt:lpstr>11_APM Customer Support new 2</vt:lpstr>
      <vt:lpstr>12_APM Customer Support new 2</vt:lpstr>
      <vt:lpstr>13_APM Customer Support new 2</vt:lpstr>
      <vt:lpstr>PowerPoint Presentation</vt:lpstr>
      <vt:lpstr>What are we trying to achieve?</vt:lpstr>
      <vt:lpstr>PowerPoint Presentation</vt:lpstr>
      <vt:lpstr>PowerPoint Presentation</vt:lpstr>
      <vt:lpstr>Can we achieve the following:</vt:lpstr>
      <vt:lpstr>1) Can Integration help?</vt:lpstr>
      <vt:lpstr>2) Can Emission be reduced?</vt:lpstr>
      <vt:lpstr>3) Can damage be reduced?</vt:lpstr>
      <vt:lpstr>4) Can we save Energy?</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APM Customer Support</dc:title>
  <dc:creator>Ofir</dc:creator>
  <cp:lastModifiedBy>Thomas Hensley</cp:lastModifiedBy>
  <cp:revision>480</cp:revision>
  <cp:lastPrinted>1899-12-30T00:00:00Z</cp:lastPrinted>
  <dcterms:created xsi:type="dcterms:W3CDTF">2009-09-02T17:18:59Z</dcterms:created>
  <dcterms:modified xsi:type="dcterms:W3CDTF">2014-04-10T19:36:15Z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2052-6.6.0.2699</vt:lpwstr>
  </property>
</Properties>
</file>